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EAF7A1-E15A-49D3-A4E8-A678C1CB2E6A}" v="28" dt="2025-03-21T18:31:04.2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nee Singh" userId="f31102f41a9369ce" providerId="LiveId" clId="{5AEAF7A1-E15A-49D3-A4E8-A678C1CB2E6A}"/>
    <pc:docChg chg="undo custSel modSld">
      <pc:chgData name="Shinee Singh" userId="f31102f41a9369ce" providerId="LiveId" clId="{5AEAF7A1-E15A-49D3-A4E8-A678C1CB2E6A}" dt="2025-03-21T18:31:04.243" v="539"/>
      <pc:docMkLst>
        <pc:docMk/>
      </pc:docMkLst>
      <pc:sldChg chg="addSp delSp modSp modTransition modAnim">
        <pc:chgData name="Shinee Singh" userId="f31102f41a9369ce" providerId="LiveId" clId="{5AEAF7A1-E15A-49D3-A4E8-A678C1CB2E6A}" dt="2025-03-21T18:30:12.793" v="537"/>
        <pc:sldMkLst>
          <pc:docMk/>
          <pc:sldMk cId="555362544" sldId="256"/>
        </pc:sldMkLst>
        <pc:picChg chg="add del mod">
          <ac:chgData name="Shinee Singh" userId="f31102f41a9369ce" providerId="LiveId" clId="{5AEAF7A1-E15A-49D3-A4E8-A678C1CB2E6A}" dt="2025-03-21T15:05:13.503" v="2"/>
          <ac:picMkLst>
            <pc:docMk/>
            <pc:sldMk cId="555362544" sldId="256"/>
            <ac:picMk id="4" creationId="{61462A9C-E6FA-171A-1B14-5CD84200A81C}"/>
          </ac:picMkLst>
        </pc:picChg>
        <pc:picChg chg="add del mod">
          <ac:chgData name="Shinee Singh" userId="f31102f41a9369ce" providerId="LiveId" clId="{5AEAF7A1-E15A-49D3-A4E8-A678C1CB2E6A}" dt="2025-03-21T18:01:21.047" v="528"/>
          <ac:picMkLst>
            <pc:docMk/>
            <pc:sldMk cId="555362544" sldId="256"/>
            <ac:picMk id="5" creationId="{07423360-E8AC-7C7A-43B0-FCF210383A0A}"/>
          </ac:picMkLst>
        </pc:picChg>
        <pc:picChg chg="add del mod">
          <ac:chgData name="Shinee Singh" userId="f31102f41a9369ce" providerId="LiveId" clId="{5AEAF7A1-E15A-49D3-A4E8-A678C1CB2E6A}" dt="2025-03-21T18:11:55.250" v="533"/>
          <ac:picMkLst>
            <pc:docMk/>
            <pc:sldMk cId="555362544" sldId="256"/>
            <ac:picMk id="6" creationId="{B399EADA-5B20-6266-0E79-0F59C81EE8B9}"/>
          </ac:picMkLst>
        </pc:picChg>
        <pc:picChg chg="add del mod">
          <ac:chgData name="Shinee Singh" userId="f31102f41a9369ce" providerId="LiveId" clId="{5AEAF7A1-E15A-49D3-A4E8-A678C1CB2E6A}" dt="2025-03-21T18:23:49.353" v="536"/>
          <ac:picMkLst>
            <pc:docMk/>
            <pc:sldMk cId="555362544" sldId="256"/>
            <ac:picMk id="7" creationId="{D7CFF84C-AF58-E790-8EC8-7D47B6B109DE}"/>
          </ac:picMkLst>
        </pc:picChg>
        <pc:picChg chg="add mod">
          <ac:chgData name="Shinee Singh" userId="f31102f41a9369ce" providerId="LiveId" clId="{5AEAF7A1-E15A-49D3-A4E8-A678C1CB2E6A}" dt="2025-03-21T18:30:12.793" v="537"/>
          <ac:picMkLst>
            <pc:docMk/>
            <pc:sldMk cId="555362544" sldId="256"/>
            <ac:picMk id="8" creationId="{FC261580-AEEB-8EED-761E-E1A883D0C750}"/>
          </ac:picMkLst>
        </pc:picChg>
      </pc:sldChg>
      <pc:sldChg chg="addSp delSp modSp modTransition modAnim">
        <pc:chgData name="Shinee Singh" userId="f31102f41a9369ce" providerId="LiveId" clId="{5AEAF7A1-E15A-49D3-A4E8-A678C1CB2E6A}" dt="2025-03-21T18:30:12.793" v="537"/>
        <pc:sldMkLst>
          <pc:docMk/>
          <pc:sldMk cId="2531646780" sldId="257"/>
        </pc:sldMkLst>
        <pc:picChg chg="add del mod">
          <ac:chgData name="Shinee Singh" userId="f31102f41a9369ce" providerId="LiveId" clId="{5AEAF7A1-E15A-49D3-A4E8-A678C1CB2E6A}" dt="2025-03-21T15:05:13.503" v="2"/>
          <ac:picMkLst>
            <pc:docMk/>
            <pc:sldMk cId="2531646780" sldId="257"/>
            <ac:picMk id="11" creationId="{182D56BC-D932-407A-C13C-19523D5EE9F6}"/>
          </ac:picMkLst>
        </pc:picChg>
        <pc:picChg chg="add del mod">
          <ac:chgData name="Shinee Singh" userId="f31102f41a9369ce" providerId="LiveId" clId="{5AEAF7A1-E15A-49D3-A4E8-A678C1CB2E6A}" dt="2025-03-21T18:01:21.047" v="528"/>
          <ac:picMkLst>
            <pc:docMk/>
            <pc:sldMk cId="2531646780" sldId="257"/>
            <ac:picMk id="12" creationId="{FB45150C-68E4-7F15-18BD-B3C124B02EA8}"/>
          </ac:picMkLst>
        </pc:picChg>
        <pc:picChg chg="add del mod">
          <ac:chgData name="Shinee Singh" userId="f31102f41a9369ce" providerId="LiveId" clId="{5AEAF7A1-E15A-49D3-A4E8-A678C1CB2E6A}" dt="2025-03-21T18:11:55.250" v="533"/>
          <ac:picMkLst>
            <pc:docMk/>
            <pc:sldMk cId="2531646780" sldId="257"/>
            <ac:picMk id="13" creationId="{B98042E5-4E0C-DF8F-76AA-57C4577D1432}"/>
          </ac:picMkLst>
        </pc:picChg>
        <pc:picChg chg="add mod">
          <ac:chgData name="Shinee Singh" userId="f31102f41a9369ce" providerId="LiveId" clId="{5AEAF7A1-E15A-49D3-A4E8-A678C1CB2E6A}" dt="2025-03-21T18:30:12.793" v="537"/>
          <ac:picMkLst>
            <pc:docMk/>
            <pc:sldMk cId="2531646780" sldId="257"/>
            <ac:picMk id="14" creationId="{72C379D1-0432-360F-D125-38F9CEBAE4F7}"/>
          </ac:picMkLst>
        </pc:picChg>
      </pc:sldChg>
      <pc:sldChg chg="addSp delSp modSp modTransition modAnim">
        <pc:chgData name="Shinee Singh" userId="f31102f41a9369ce" providerId="LiveId" clId="{5AEAF7A1-E15A-49D3-A4E8-A678C1CB2E6A}" dt="2025-03-21T18:30:12.793" v="537"/>
        <pc:sldMkLst>
          <pc:docMk/>
          <pc:sldMk cId="2448735683" sldId="258"/>
        </pc:sldMkLst>
        <pc:picChg chg="add del mod">
          <ac:chgData name="Shinee Singh" userId="f31102f41a9369ce" providerId="LiveId" clId="{5AEAF7A1-E15A-49D3-A4E8-A678C1CB2E6A}" dt="2025-03-21T15:05:13.503" v="2"/>
          <ac:picMkLst>
            <pc:docMk/>
            <pc:sldMk cId="2448735683" sldId="258"/>
            <ac:picMk id="4" creationId="{9B4BD28D-299D-B74A-E381-7FA35E24760B}"/>
          </ac:picMkLst>
        </pc:picChg>
        <pc:picChg chg="add del mod">
          <ac:chgData name="Shinee Singh" userId="f31102f41a9369ce" providerId="LiveId" clId="{5AEAF7A1-E15A-49D3-A4E8-A678C1CB2E6A}" dt="2025-03-21T18:01:21.047" v="528"/>
          <ac:picMkLst>
            <pc:docMk/>
            <pc:sldMk cId="2448735683" sldId="258"/>
            <ac:picMk id="5" creationId="{8B9FE04D-460F-46D6-5B50-05903414B51C}"/>
          </ac:picMkLst>
        </pc:picChg>
        <pc:picChg chg="add del mod">
          <ac:chgData name="Shinee Singh" userId="f31102f41a9369ce" providerId="LiveId" clId="{5AEAF7A1-E15A-49D3-A4E8-A678C1CB2E6A}" dt="2025-03-21T18:11:55.250" v="533"/>
          <ac:picMkLst>
            <pc:docMk/>
            <pc:sldMk cId="2448735683" sldId="258"/>
            <ac:picMk id="6" creationId="{2311ACF9-52A8-D8A5-CAA6-D83C07B57DF7}"/>
          </ac:picMkLst>
        </pc:picChg>
        <pc:picChg chg="add mod">
          <ac:chgData name="Shinee Singh" userId="f31102f41a9369ce" providerId="LiveId" clId="{5AEAF7A1-E15A-49D3-A4E8-A678C1CB2E6A}" dt="2025-03-21T18:30:12.793" v="537"/>
          <ac:picMkLst>
            <pc:docMk/>
            <pc:sldMk cId="2448735683" sldId="258"/>
            <ac:picMk id="7" creationId="{4F044ACC-94C2-42FC-9E04-0BDED8741421}"/>
          </ac:picMkLst>
        </pc:picChg>
      </pc:sldChg>
      <pc:sldChg chg="addSp delSp modSp mod modTransition modAnim">
        <pc:chgData name="Shinee Singh" userId="f31102f41a9369ce" providerId="LiveId" clId="{5AEAF7A1-E15A-49D3-A4E8-A678C1CB2E6A}" dt="2025-03-21T18:30:12.793" v="537"/>
        <pc:sldMkLst>
          <pc:docMk/>
          <pc:sldMk cId="2788294719" sldId="259"/>
        </pc:sldMkLst>
        <pc:spChg chg="mod">
          <ac:chgData name="Shinee Singh" userId="f31102f41a9369ce" providerId="LiveId" clId="{5AEAF7A1-E15A-49D3-A4E8-A678C1CB2E6A}" dt="2025-03-21T17:29:45.896" v="18" actId="27636"/>
          <ac:spMkLst>
            <pc:docMk/>
            <pc:sldMk cId="2788294719" sldId="259"/>
            <ac:spMk id="2" creationId="{6E4D50A1-0D43-8473-9447-66F3DC114242}"/>
          </ac:spMkLst>
        </pc:spChg>
        <pc:spChg chg="mod">
          <ac:chgData name="Shinee Singh" userId="f31102f41a9369ce" providerId="LiveId" clId="{5AEAF7A1-E15A-49D3-A4E8-A678C1CB2E6A}" dt="2025-03-21T17:34:22.047" v="336" actId="1076"/>
          <ac:spMkLst>
            <pc:docMk/>
            <pc:sldMk cId="2788294719" sldId="259"/>
            <ac:spMk id="15" creationId="{6CEC463D-64F2-2CD0-C531-709016EA8E93}"/>
          </ac:spMkLst>
        </pc:spChg>
        <pc:spChg chg="add mod">
          <ac:chgData name="Shinee Singh" userId="f31102f41a9369ce" providerId="LiveId" clId="{5AEAF7A1-E15A-49D3-A4E8-A678C1CB2E6A}" dt="2025-03-21T17:29:10.201" v="13" actId="767"/>
          <ac:spMkLst>
            <pc:docMk/>
            <pc:sldMk cId="2788294719" sldId="259"/>
            <ac:spMk id="19" creationId="{F2C04795-52E1-B90B-D97F-017AD807CBB5}"/>
          </ac:spMkLst>
        </pc:spChg>
        <pc:spChg chg="add">
          <ac:chgData name="Shinee Singh" userId="f31102f41a9369ce" providerId="LiveId" clId="{5AEAF7A1-E15A-49D3-A4E8-A678C1CB2E6A}" dt="2025-03-21T17:28:56.339" v="11"/>
          <ac:spMkLst>
            <pc:docMk/>
            <pc:sldMk cId="2788294719" sldId="259"/>
            <ac:spMk id="20" creationId="{0E0C9998-D417-68B5-E840-EC343E97BBB9}"/>
          </ac:spMkLst>
        </pc:spChg>
        <pc:spChg chg="add">
          <ac:chgData name="Shinee Singh" userId="f31102f41a9369ce" providerId="LiveId" clId="{5AEAF7A1-E15A-49D3-A4E8-A678C1CB2E6A}" dt="2025-03-21T17:29:27.158" v="15"/>
          <ac:spMkLst>
            <pc:docMk/>
            <pc:sldMk cId="2788294719" sldId="259"/>
            <ac:spMk id="21" creationId="{2A347487-A703-E1F7-5688-C5AB652073D1}"/>
          </ac:spMkLst>
        </pc:spChg>
        <pc:spChg chg="add">
          <ac:chgData name="Shinee Singh" userId="f31102f41a9369ce" providerId="LiveId" clId="{5AEAF7A1-E15A-49D3-A4E8-A678C1CB2E6A}" dt="2025-03-21T17:29:35.792" v="16"/>
          <ac:spMkLst>
            <pc:docMk/>
            <pc:sldMk cId="2788294719" sldId="259"/>
            <ac:spMk id="22" creationId="{04720392-8D4F-C9A6-889A-EBF0A8AAC3B6}"/>
          </ac:spMkLst>
        </pc:spChg>
        <pc:spChg chg="add mod">
          <ac:chgData name="Shinee Singh" userId="f31102f41a9369ce" providerId="LiveId" clId="{5AEAF7A1-E15A-49D3-A4E8-A678C1CB2E6A}" dt="2025-03-21T17:34:04.265" v="334" actId="1076"/>
          <ac:spMkLst>
            <pc:docMk/>
            <pc:sldMk cId="2788294719" sldId="259"/>
            <ac:spMk id="23" creationId="{A5D890D6-AB00-54AF-BD23-133E51C0EFD5}"/>
          </ac:spMkLst>
        </pc:spChg>
        <pc:spChg chg="add">
          <ac:chgData name="Shinee Singh" userId="f31102f41a9369ce" providerId="LiveId" clId="{5AEAF7A1-E15A-49D3-A4E8-A678C1CB2E6A}" dt="2025-03-21T17:30:12.730" v="23"/>
          <ac:spMkLst>
            <pc:docMk/>
            <pc:sldMk cId="2788294719" sldId="259"/>
            <ac:spMk id="24" creationId="{5C249CC8-8C08-EE04-F6C9-42B0C15873F7}"/>
          </ac:spMkLst>
        </pc:spChg>
        <pc:picChg chg="mod">
          <ac:chgData name="Shinee Singh" userId="f31102f41a9369ce" providerId="LiveId" clId="{5AEAF7A1-E15A-49D3-A4E8-A678C1CB2E6A}" dt="2025-03-21T17:29:53.888" v="19" actId="1076"/>
          <ac:picMkLst>
            <pc:docMk/>
            <pc:sldMk cId="2788294719" sldId="259"/>
            <ac:picMk id="7" creationId="{661674DA-F614-48E9-28CC-40466441585F}"/>
          </ac:picMkLst>
        </pc:picChg>
        <pc:picChg chg="add del mod">
          <ac:chgData name="Shinee Singh" userId="f31102f41a9369ce" providerId="LiveId" clId="{5AEAF7A1-E15A-49D3-A4E8-A678C1CB2E6A}" dt="2025-03-21T15:05:13.503" v="2"/>
          <ac:picMkLst>
            <pc:docMk/>
            <pc:sldMk cId="2788294719" sldId="259"/>
            <ac:picMk id="16" creationId="{C219C925-7F3C-5171-8E91-518F6D351B3F}"/>
          </ac:picMkLst>
        </pc:picChg>
        <pc:picChg chg="add del mod">
          <ac:chgData name="Shinee Singh" userId="f31102f41a9369ce" providerId="LiveId" clId="{5AEAF7A1-E15A-49D3-A4E8-A678C1CB2E6A}" dt="2025-03-21T18:01:21.047" v="528"/>
          <ac:picMkLst>
            <pc:docMk/>
            <pc:sldMk cId="2788294719" sldId="259"/>
            <ac:picMk id="26" creationId="{4A07CA5C-2753-DFB6-E2F3-41D522C7804D}"/>
          </ac:picMkLst>
        </pc:picChg>
        <pc:picChg chg="add del mod">
          <ac:chgData name="Shinee Singh" userId="f31102f41a9369ce" providerId="LiveId" clId="{5AEAF7A1-E15A-49D3-A4E8-A678C1CB2E6A}" dt="2025-03-21T18:10:14.364" v="531"/>
          <ac:picMkLst>
            <pc:docMk/>
            <pc:sldMk cId="2788294719" sldId="259"/>
            <ac:picMk id="27" creationId="{8760D349-E7BF-2FD1-A1E8-6381C19CC81B}"/>
          </ac:picMkLst>
        </pc:picChg>
        <pc:picChg chg="add mod">
          <ac:chgData name="Shinee Singh" userId="f31102f41a9369ce" providerId="LiveId" clId="{5AEAF7A1-E15A-49D3-A4E8-A678C1CB2E6A}" dt="2025-03-21T18:30:12.793" v="537"/>
          <ac:picMkLst>
            <pc:docMk/>
            <pc:sldMk cId="2788294719" sldId="259"/>
            <ac:picMk id="28" creationId="{6E03A00B-A8A8-C855-B1AC-55DC17C504F8}"/>
          </ac:picMkLst>
        </pc:picChg>
        <pc:cxnChg chg="mod">
          <ac:chgData name="Shinee Singh" userId="f31102f41a9369ce" providerId="LiveId" clId="{5AEAF7A1-E15A-49D3-A4E8-A678C1CB2E6A}" dt="2025-03-21T17:34:31.380" v="338" actId="14100"/>
          <ac:cxnSpMkLst>
            <pc:docMk/>
            <pc:sldMk cId="2788294719" sldId="259"/>
            <ac:cxnSpMk id="9" creationId="{D9A054F6-90AB-D482-7E81-0254CDEC1B29}"/>
          </ac:cxnSpMkLst>
        </pc:cxnChg>
        <pc:cxnChg chg="mod">
          <ac:chgData name="Shinee Singh" userId="f31102f41a9369ce" providerId="LiveId" clId="{5AEAF7A1-E15A-49D3-A4E8-A678C1CB2E6A}" dt="2025-03-21T17:34:15.638" v="335" actId="1076"/>
          <ac:cxnSpMkLst>
            <pc:docMk/>
            <pc:sldMk cId="2788294719" sldId="259"/>
            <ac:cxnSpMk id="13" creationId="{7FD2AE52-6EA4-CAA1-AD3A-4C19E8EF3590}"/>
          </ac:cxnSpMkLst>
        </pc:cxnChg>
      </pc:sldChg>
      <pc:sldChg chg="addSp delSp modSp mod modTransition modAnim">
        <pc:chgData name="Shinee Singh" userId="f31102f41a9369ce" providerId="LiveId" clId="{5AEAF7A1-E15A-49D3-A4E8-A678C1CB2E6A}" dt="2025-03-21T18:30:12.793" v="537"/>
        <pc:sldMkLst>
          <pc:docMk/>
          <pc:sldMk cId="2822629655" sldId="260"/>
        </pc:sldMkLst>
        <pc:spChg chg="del mod">
          <ac:chgData name="Shinee Singh" userId="f31102f41a9369ce" providerId="LiveId" clId="{5AEAF7A1-E15A-49D3-A4E8-A678C1CB2E6A}" dt="2025-03-21T17:35:23.504" v="382"/>
          <ac:spMkLst>
            <pc:docMk/>
            <pc:sldMk cId="2822629655" sldId="260"/>
            <ac:spMk id="6" creationId="{75468BBD-58CE-CD38-686E-194EAA3261E2}"/>
          </ac:spMkLst>
        </pc:spChg>
        <pc:spChg chg="del">
          <ac:chgData name="Shinee Singh" userId="f31102f41a9369ce" providerId="LiveId" clId="{5AEAF7A1-E15A-49D3-A4E8-A678C1CB2E6A}" dt="2025-03-21T17:35:23.504" v="380" actId="478"/>
          <ac:spMkLst>
            <pc:docMk/>
            <pc:sldMk cId="2822629655" sldId="260"/>
            <ac:spMk id="7" creationId="{06ECB6EB-9D3D-F3ED-B504-0107A31BA131}"/>
          </ac:spMkLst>
        </pc:spChg>
        <pc:spChg chg="del">
          <ac:chgData name="Shinee Singh" userId="f31102f41a9369ce" providerId="LiveId" clId="{5AEAF7A1-E15A-49D3-A4E8-A678C1CB2E6A}" dt="2025-03-21T17:35:26.013" v="383" actId="478"/>
          <ac:spMkLst>
            <pc:docMk/>
            <pc:sldMk cId="2822629655" sldId="260"/>
            <ac:spMk id="8" creationId="{CDAC9F70-D347-D3E1-A01A-DE27AA35D473}"/>
          </ac:spMkLst>
        </pc:spChg>
        <pc:spChg chg="add mod">
          <ac:chgData name="Shinee Singh" userId="f31102f41a9369ce" providerId="LiveId" clId="{5AEAF7A1-E15A-49D3-A4E8-A678C1CB2E6A}" dt="2025-03-21T17:39:20.276" v="525" actId="1076"/>
          <ac:spMkLst>
            <pc:docMk/>
            <pc:sldMk cId="2822629655" sldId="260"/>
            <ac:spMk id="10" creationId="{19B24FBF-3C88-A6CA-37B6-59D518D87765}"/>
          </ac:spMkLst>
        </pc:spChg>
        <pc:picChg chg="mod">
          <ac:chgData name="Shinee Singh" userId="f31102f41a9369ce" providerId="LiveId" clId="{5AEAF7A1-E15A-49D3-A4E8-A678C1CB2E6A}" dt="2025-03-21T17:39:24.301" v="526" actId="1076"/>
          <ac:picMkLst>
            <pc:docMk/>
            <pc:sldMk cId="2822629655" sldId="260"/>
            <ac:picMk id="5" creationId="{6A02B763-3413-FD91-6641-FD28AABEA5BE}"/>
          </ac:picMkLst>
        </pc:picChg>
        <pc:picChg chg="add del mod">
          <ac:chgData name="Shinee Singh" userId="f31102f41a9369ce" providerId="LiveId" clId="{5AEAF7A1-E15A-49D3-A4E8-A678C1CB2E6A}" dt="2025-03-21T15:05:13.503" v="2"/>
          <ac:picMkLst>
            <pc:docMk/>
            <pc:sldMk cId="2822629655" sldId="260"/>
            <ac:picMk id="9" creationId="{05B6730E-9F92-3EAA-F00A-25B3F846625E}"/>
          </ac:picMkLst>
        </pc:picChg>
        <pc:picChg chg="add del mod">
          <ac:chgData name="Shinee Singh" userId="f31102f41a9369ce" providerId="LiveId" clId="{5AEAF7A1-E15A-49D3-A4E8-A678C1CB2E6A}" dt="2025-03-21T18:01:21.047" v="528"/>
          <ac:picMkLst>
            <pc:docMk/>
            <pc:sldMk cId="2822629655" sldId="260"/>
            <ac:picMk id="11" creationId="{B5111230-0637-ACA5-B4EF-F670615690F0}"/>
          </ac:picMkLst>
        </pc:picChg>
        <pc:picChg chg="add mod">
          <ac:chgData name="Shinee Singh" userId="f31102f41a9369ce" providerId="LiveId" clId="{5AEAF7A1-E15A-49D3-A4E8-A678C1CB2E6A}" dt="2025-03-21T18:30:12.793" v="537"/>
          <ac:picMkLst>
            <pc:docMk/>
            <pc:sldMk cId="2822629655" sldId="260"/>
            <ac:picMk id="12" creationId="{77687A96-657F-1716-C4F8-19A6DE451C00}"/>
          </ac:picMkLst>
        </pc:picChg>
      </pc:sldChg>
      <pc:sldChg chg="addSp delSp modSp modTransition modAnim">
        <pc:chgData name="Shinee Singh" userId="f31102f41a9369ce" providerId="LiveId" clId="{5AEAF7A1-E15A-49D3-A4E8-A678C1CB2E6A}" dt="2025-03-21T18:30:12.793" v="537"/>
        <pc:sldMkLst>
          <pc:docMk/>
          <pc:sldMk cId="2701463418" sldId="261"/>
        </pc:sldMkLst>
        <pc:picChg chg="add del mod">
          <ac:chgData name="Shinee Singh" userId="f31102f41a9369ce" providerId="LiveId" clId="{5AEAF7A1-E15A-49D3-A4E8-A678C1CB2E6A}" dt="2025-03-21T15:05:13.503" v="2"/>
          <ac:picMkLst>
            <pc:docMk/>
            <pc:sldMk cId="2701463418" sldId="261"/>
            <ac:picMk id="11" creationId="{DFB661E1-4A8A-3879-A5F3-26F66F375A6A}"/>
          </ac:picMkLst>
        </pc:picChg>
        <pc:picChg chg="add del mod">
          <ac:chgData name="Shinee Singh" userId="f31102f41a9369ce" providerId="LiveId" clId="{5AEAF7A1-E15A-49D3-A4E8-A678C1CB2E6A}" dt="2025-03-21T18:01:21.047" v="528"/>
          <ac:picMkLst>
            <pc:docMk/>
            <pc:sldMk cId="2701463418" sldId="261"/>
            <ac:picMk id="12" creationId="{80385039-ED8F-5CFE-2F96-06939B9DA463}"/>
          </ac:picMkLst>
        </pc:picChg>
        <pc:picChg chg="add mod">
          <ac:chgData name="Shinee Singh" userId="f31102f41a9369ce" providerId="LiveId" clId="{5AEAF7A1-E15A-49D3-A4E8-A678C1CB2E6A}" dt="2025-03-21T18:30:12.793" v="537"/>
          <ac:picMkLst>
            <pc:docMk/>
            <pc:sldMk cId="2701463418" sldId="261"/>
            <ac:picMk id="13" creationId="{0642E914-A3D5-BC7B-0F2F-85A439E8768B}"/>
          </ac:picMkLst>
        </pc:picChg>
      </pc:sldChg>
      <pc:sldChg chg="addSp delSp modSp modTransition modAnim">
        <pc:chgData name="Shinee Singh" userId="f31102f41a9369ce" providerId="LiveId" clId="{5AEAF7A1-E15A-49D3-A4E8-A678C1CB2E6A}" dt="2025-03-21T18:31:04.243" v="539"/>
        <pc:sldMkLst>
          <pc:docMk/>
          <pc:sldMk cId="3897214349" sldId="262"/>
        </pc:sldMkLst>
        <pc:picChg chg="add del mod">
          <ac:chgData name="Shinee Singh" userId="f31102f41a9369ce" providerId="LiveId" clId="{5AEAF7A1-E15A-49D3-A4E8-A678C1CB2E6A}" dt="2025-03-21T18:01:21.047" v="528"/>
          <ac:picMkLst>
            <pc:docMk/>
            <pc:sldMk cId="3897214349" sldId="262"/>
            <ac:picMk id="6" creationId="{6BD2641C-5305-3826-61C5-9E8BA55135BA}"/>
          </ac:picMkLst>
        </pc:picChg>
        <pc:picChg chg="add del mod">
          <ac:chgData name="Shinee Singh" userId="f31102f41a9369ce" providerId="LiveId" clId="{5AEAF7A1-E15A-49D3-A4E8-A678C1CB2E6A}" dt="2025-03-21T18:30:18.201" v="538"/>
          <ac:picMkLst>
            <pc:docMk/>
            <pc:sldMk cId="3897214349" sldId="262"/>
            <ac:picMk id="7" creationId="{5B9BCF87-4292-2C6B-3141-5893DD47E3DC}"/>
          </ac:picMkLst>
        </pc:picChg>
        <pc:picChg chg="add mod">
          <ac:chgData name="Shinee Singh" userId="f31102f41a9369ce" providerId="LiveId" clId="{5AEAF7A1-E15A-49D3-A4E8-A678C1CB2E6A}" dt="2025-03-21T18:31:04.243" v="539"/>
          <ac:picMkLst>
            <pc:docMk/>
            <pc:sldMk cId="3897214349" sldId="262"/>
            <ac:picMk id="8" creationId="{60EA073C-3134-79FB-7F10-FFDBFD5243D5}"/>
          </ac:picMkLst>
        </pc:picChg>
      </pc:sldChg>
    </pc:docChg>
  </pc:docChgLst>
</pc:chgInfo>
</file>

<file path=ppt/media/image1.jpg>
</file>

<file path=ppt/media/image10.png>
</file>

<file path=ppt/media/image2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3/21/2025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02828-D741-D60E-64DC-041733F18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4423" y="802299"/>
            <a:ext cx="8637073" cy="731534"/>
          </a:xfrm>
        </p:spPr>
        <p:txBody>
          <a:bodyPr>
            <a:normAutofit/>
          </a:bodyPr>
          <a:lstStyle/>
          <a:p>
            <a:r>
              <a:rPr lang="en-IN" sz="4000" b="1" u="sng" dirty="0"/>
              <a:t>Retail Sales Analysis</a:t>
            </a:r>
            <a:endParaRPr lang="en-IN" sz="4000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2E15CD-B675-2675-31D8-E6A9EBDF80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4424" y="1740310"/>
            <a:ext cx="8637072" cy="3569109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IN" sz="2000" b="1" u="sng" dirty="0"/>
              <a:t>Description</a:t>
            </a:r>
            <a:r>
              <a:rPr lang="en-IN" dirty="0"/>
              <a:t>: </a:t>
            </a:r>
          </a:p>
          <a:p>
            <a:pPr algn="l"/>
            <a:r>
              <a:rPr lang="en-IN" dirty="0">
                <a:latin typeface="Californian FB" panose="0207040306080B030204" pitchFamily="18" charset="0"/>
              </a:rPr>
              <a:t>For the Analysis, major four steps had performed i.e. Data Extraction, data cleaning, Visualization of 4 question given in task and Insights.</a:t>
            </a:r>
          </a:p>
          <a:p>
            <a:pPr algn="l"/>
            <a:r>
              <a:rPr lang="en-IN" sz="2000" b="1" u="sng" dirty="0"/>
              <a:t>Dataset Used</a:t>
            </a:r>
            <a:r>
              <a:rPr lang="en-IN" u="sng" dirty="0"/>
              <a:t>: </a:t>
            </a:r>
          </a:p>
          <a:p>
            <a:pPr algn="l"/>
            <a:r>
              <a:rPr lang="en-IN" dirty="0">
                <a:latin typeface="Californian FB" panose="0207040306080B030204" pitchFamily="18" charset="0"/>
              </a:rPr>
              <a:t>Online Retail excel file, it contain 8 columns InvoiceNo, StockCode, Description, InvoiceDate, Quantity, UnitPrice, CustomerId, Country.</a:t>
            </a:r>
          </a:p>
          <a:p>
            <a:pPr algn="l"/>
            <a:r>
              <a:rPr lang="en-IN" sz="2000" b="1" u="sng" dirty="0"/>
              <a:t>Tool used</a:t>
            </a:r>
            <a:r>
              <a:rPr lang="en-IN" u="sng" dirty="0"/>
              <a:t>: </a:t>
            </a:r>
          </a:p>
          <a:p>
            <a:pPr algn="l"/>
            <a:r>
              <a:rPr lang="en-IN" dirty="0">
                <a:latin typeface="Californian FB" panose="0207040306080B030204" pitchFamily="18" charset="0"/>
              </a:rPr>
              <a:t>Power BI, power query, measures</a:t>
            </a:r>
          </a:p>
          <a:p>
            <a:pPr algn="r"/>
            <a:r>
              <a:rPr lang="en-IN" dirty="0"/>
              <a:t>Shinee Singh| 21-03-2025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C261580-AEEB-8EED-761E-E1A883D0C7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362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655"/>
    </mc:Choice>
    <mc:Fallback>
      <p:transition spd="slow" advTm="62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20" x="3244850" y="6500813"/>
          <p14:tracePt t="730" x="3254375" y="6500813"/>
          <p14:tracePt t="747" x="3262313" y="6500813"/>
          <p14:tracePt t="763" x="3270250" y="6500813"/>
          <p14:tracePt t="782" x="3279775" y="6483350"/>
          <p14:tracePt t="1136" x="3330575" y="6450013"/>
          <p14:tracePt t="1143" x="3406775" y="6391275"/>
          <p14:tracePt t="1150" x="3482975" y="6348413"/>
          <p14:tracePt t="1162" x="3551238" y="6288088"/>
          <p14:tracePt t="1180" x="3695700" y="6161088"/>
          <p14:tracePt t="1195" x="3806825" y="6067425"/>
          <p14:tracePt t="1213" x="3890963" y="5983288"/>
          <p14:tracePt t="1214" x="3916363" y="5948363"/>
          <p14:tracePt t="1230" x="4002088" y="5889625"/>
          <p14:tracePt t="1246" x="4070350" y="5854700"/>
          <p14:tracePt t="1264" x="4103688" y="5838825"/>
          <p14:tracePt t="1265" x="4121150" y="5829300"/>
          <p14:tracePt t="1280" x="4129088" y="5813425"/>
          <p14:tracePt t="1295" x="4137025" y="5813425"/>
          <p14:tracePt t="20144" x="4154488" y="5795963"/>
          <p14:tracePt t="20150" x="4179888" y="5770563"/>
          <p14:tracePt t="20165" x="4240213" y="5702300"/>
          <p14:tracePt t="20180" x="4291013" y="5600700"/>
          <p14:tracePt t="20197" x="4341813" y="5464175"/>
          <p14:tracePt t="20214" x="4418013" y="5319713"/>
          <p14:tracePt t="20229" x="4486275" y="5218113"/>
          <p14:tracePt t="20247" x="4562475" y="5099050"/>
          <p14:tracePt t="20263" x="4630738" y="4979988"/>
          <p14:tracePt t="20264" x="4656138" y="4929188"/>
          <p14:tracePt t="20279" x="4689475" y="4860925"/>
          <p14:tracePt t="20296" x="4732338" y="4802188"/>
          <p14:tracePt t="20313" x="4775200" y="4691063"/>
          <p14:tracePt t="20314" x="4808538" y="4605338"/>
          <p14:tracePt t="20330" x="4868863" y="4452938"/>
          <p14:tracePt t="20346" x="4927600" y="4300538"/>
          <p14:tracePt t="20363" x="4987925" y="4105275"/>
          <p14:tracePt t="20364" x="5013325" y="3994150"/>
          <p14:tracePt t="20380" x="5038725" y="3816350"/>
          <p14:tracePt t="20398" x="5046663" y="3654425"/>
          <p14:tracePt t="20399" x="5054600" y="3552825"/>
          <p14:tracePt t="20414" x="5072063" y="3373438"/>
          <p14:tracePt t="20430" x="5064125" y="3254375"/>
          <p14:tracePt t="20448" x="5054600" y="3101975"/>
          <p14:tracePt t="20449" x="5046663" y="3016250"/>
          <p14:tracePt t="20463" x="5038725" y="2871788"/>
          <p14:tracePt t="20481" x="5021263" y="2778125"/>
          <p14:tracePt t="20496" x="5013325" y="2686050"/>
          <p14:tracePt t="20498" x="5013325" y="2617788"/>
          <p14:tracePt t="20514" x="5003800" y="2524125"/>
          <p14:tracePt t="20531" x="4987925" y="2481263"/>
          <p14:tracePt t="20546" x="4987925" y="2455863"/>
          <p14:tracePt t="20564" x="4987925" y="2447925"/>
          <p14:tracePt t="20612" x="4987925" y="2438400"/>
          <p14:tracePt t="20649" x="4987925" y="2430463"/>
          <p14:tracePt t="20654" x="5003800" y="2430463"/>
          <p14:tracePt t="20663" x="5013325" y="2430463"/>
          <p14:tracePt t="20679" x="5046663" y="2413000"/>
          <p14:tracePt t="20697" x="5106988" y="2405063"/>
          <p14:tracePt t="20698" x="5165725" y="2397125"/>
          <p14:tracePt t="20712" x="5249863" y="2371725"/>
          <p14:tracePt t="20731" x="5378450" y="2354263"/>
          <p14:tracePt t="20745" x="5513388" y="2344738"/>
          <p14:tracePt t="20746" x="5573713" y="2344738"/>
          <p14:tracePt t="20761" x="5632450" y="2336800"/>
          <p14:tracePt t="20779" x="5683250" y="2336800"/>
          <p14:tracePt t="20796" x="5718175" y="2336800"/>
          <p14:tracePt t="20798" x="5743575" y="2344738"/>
          <p14:tracePt t="20813" x="5794375" y="2354263"/>
          <p14:tracePt t="20833" x="5853113" y="2371725"/>
          <p14:tracePt t="20834" x="5888038" y="2379663"/>
          <p14:tracePt t="20847" x="5930900" y="2397125"/>
          <p14:tracePt t="20864" x="5981700" y="2405063"/>
          <p14:tracePt t="20882" x="6024563" y="2430463"/>
          <p14:tracePt t="20883" x="6040438" y="2438400"/>
          <p14:tracePt t="20896" x="6057900" y="2447925"/>
          <p14:tracePt t="20897" x="6075363" y="2455863"/>
          <p14:tracePt t="20913" x="6108700" y="2473325"/>
          <p14:tracePt t="20931" x="6142038" y="2481263"/>
          <p14:tracePt t="20932" x="6151563" y="2498725"/>
          <p14:tracePt t="20946" x="6167438" y="2498725"/>
          <p14:tracePt t="20947" x="6176963" y="2498725"/>
          <p14:tracePt t="20963" x="6210300" y="2506663"/>
          <p14:tracePt t="20979" x="6261100" y="2524125"/>
          <p14:tracePt t="20997" x="6338888" y="2549525"/>
          <p14:tracePt t="21013" x="6405563" y="2582863"/>
          <p14:tracePt t="21029" x="6440488" y="2592388"/>
          <p14:tracePt t="21047" x="6483350" y="2617788"/>
          <p14:tracePt t="21062" x="6499225" y="2625725"/>
          <p14:tracePt t="21080" x="6516688" y="2633663"/>
          <p14:tracePt t="21081" x="6534150" y="2633663"/>
          <p14:tracePt t="21096" x="6542088" y="2643188"/>
          <p14:tracePt t="21112" x="6575425" y="2643188"/>
          <p14:tracePt t="21130" x="6592888" y="2651125"/>
          <p14:tracePt t="21152" x="6600825" y="2651125"/>
          <p14:tracePt t="21199" x="6610350" y="2651125"/>
          <p14:tracePt t="21900" x="6643688" y="2651125"/>
          <p14:tracePt t="21907" x="6704013" y="2651125"/>
          <p14:tracePt t="21913" x="6737350" y="2643188"/>
          <p14:tracePt t="21931" x="6813550" y="2633663"/>
          <p14:tracePt t="21947" x="6873875" y="2625725"/>
          <p14:tracePt t="21964" x="6958013" y="2617788"/>
          <p14:tracePt t="21980" x="6992938" y="2617788"/>
          <p14:tracePt t="21997" x="7026275" y="2617788"/>
          <p14:tracePt t="22014" x="7077075" y="2608263"/>
          <p14:tracePt t="22032" x="7119938" y="2608263"/>
          <p14:tracePt t="22048" x="7153275" y="2608263"/>
          <p14:tracePt t="22049" x="7162800" y="2608263"/>
          <p14:tracePt t="22064" x="7213600" y="2608263"/>
          <p14:tracePt t="22082" x="7281863" y="2600325"/>
          <p14:tracePt t="22099" x="7442200" y="2600325"/>
          <p14:tracePt t="22114" x="7578725" y="2600325"/>
          <p14:tracePt t="22130" x="7688263" y="2600325"/>
          <p14:tracePt t="22147" x="7791450" y="2600325"/>
          <p14:tracePt t="22164" x="7977188" y="2574925"/>
          <p14:tracePt t="22179" x="8088313" y="2574925"/>
          <p14:tracePt t="22197" x="8164513" y="2574925"/>
          <p14:tracePt t="22214" x="8308975" y="2592388"/>
          <p14:tracePt t="22229" x="8377238" y="2600325"/>
          <p14:tracePt t="22248" x="8435975" y="2600325"/>
          <p14:tracePt t="22249" x="8453438" y="2600325"/>
          <p14:tracePt t="22263" x="8478838" y="2600325"/>
          <p14:tracePt t="22279" x="8488363" y="2600325"/>
          <p14:tracePt t="22298" x="8496300" y="2600325"/>
          <p14:tracePt t="22341" x="8504238" y="2600325"/>
          <p14:tracePt t="23092" x="8445500" y="2600325"/>
          <p14:tracePt t="23096" x="8318500" y="2600325"/>
          <p14:tracePt t="23113" x="7986713" y="2625725"/>
          <p14:tracePt t="23131" x="7358063" y="2633663"/>
          <p14:tracePt t="23146" x="6770688" y="2651125"/>
          <p14:tracePt t="23163" x="6286500" y="2668588"/>
          <p14:tracePt t="23181" x="5472113" y="2676525"/>
          <p14:tracePt t="23196" x="5029200" y="2676525"/>
          <p14:tracePt t="23215" x="4579938" y="2660650"/>
          <p14:tracePt t="23232" x="4027488" y="2625725"/>
          <p14:tracePt t="23246" x="3771900" y="2617788"/>
          <p14:tracePt t="23265" x="3338513" y="2600325"/>
          <p14:tracePt t="23282" x="3127375" y="2582863"/>
          <p14:tracePt t="23296" x="2889250" y="2574925"/>
          <p14:tracePt t="23314" x="2727325" y="2566988"/>
          <p14:tracePt t="23314" x="2659063" y="2566988"/>
          <p14:tracePt t="23330" x="2506663" y="2566988"/>
          <p14:tracePt t="23345" x="2362200" y="2574925"/>
          <p14:tracePt t="23364" x="2192338" y="2582863"/>
          <p14:tracePt t="23380" x="2073275" y="2592388"/>
          <p14:tracePt t="23396" x="1971675" y="2600325"/>
          <p14:tracePt t="23415" x="1868488" y="2600325"/>
          <p14:tracePt t="23415" x="1827213" y="2600325"/>
          <p14:tracePt t="23429" x="1758950" y="2608263"/>
          <p14:tracePt t="23445" x="1716088" y="2608263"/>
          <p14:tracePt t="23463" x="1665288" y="2608263"/>
          <p14:tracePt t="23464" x="1647825" y="2617788"/>
          <p14:tracePt t="23479" x="1606550" y="2617788"/>
          <p14:tracePt t="23497" x="1597025" y="2617788"/>
          <p14:tracePt t="23578" x="1614488" y="2617788"/>
          <p14:tracePt t="23585" x="1622425" y="2625725"/>
          <p14:tracePt t="23599" x="1631950" y="2625725"/>
          <p14:tracePt t="23600" x="1647825" y="2625725"/>
          <p14:tracePt t="23614" x="1682750" y="2651125"/>
          <p14:tracePt t="23630" x="1749425" y="2693988"/>
          <p14:tracePt t="23647" x="1868488" y="2762250"/>
          <p14:tracePt t="23664" x="2055813" y="2863850"/>
          <p14:tracePt t="23682" x="2124075" y="2889250"/>
          <p14:tracePt t="23696" x="2157413" y="2897188"/>
          <p14:tracePt t="23714" x="2200275" y="2914650"/>
          <p14:tracePt t="23730" x="2225675" y="2922588"/>
          <p14:tracePt t="23746" x="2243138" y="2932113"/>
          <p14:tracePt t="23763" x="2251075" y="2932113"/>
          <p14:tracePt t="23798" x="2268538" y="2932113"/>
          <p14:tracePt t="23835" x="2276475" y="2932113"/>
          <p14:tracePt t="23855" x="2286000" y="2932113"/>
          <p14:tracePt t="23884" x="2293938" y="2932113"/>
          <p14:tracePt t="23928" x="2301875" y="2932113"/>
          <p14:tracePt t="23941" x="2319338" y="2922588"/>
          <p14:tracePt t="23948" x="2336800" y="2922588"/>
          <p14:tracePt t="23963" x="2387600" y="2922588"/>
          <p14:tracePt t="23981" x="2446338" y="2914650"/>
          <p14:tracePt t="24001" x="2659063" y="2914650"/>
          <p14:tracePt t="24013" x="2922588" y="2914650"/>
          <p14:tracePt t="24031" x="3203575" y="2922588"/>
          <p14:tracePt t="24048" x="3703638" y="2990850"/>
          <p14:tracePt t="24064" x="3941763" y="3016250"/>
          <p14:tracePt t="24082" x="4179888" y="3059113"/>
          <p14:tracePt t="24083" x="4273550" y="3076575"/>
          <p14:tracePt t="24096" x="4367213" y="3084513"/>
          <p14:tracePt t="24098" x="4443413" y="3094038"/>
          <p14:tracePt t="24113" x="4579938" y="3119438"/>
          <p14:tracePt t="24130" x="4699000" y="3144838"/>
          <p14:tracePt t="24146" x="4757738" y="3160713"/>
          <p14:tracePt t="24147" x="4791075" y="3160713"/>
          <p14:tracePt t="24163" x="4833938" y="3170238"/>
          <p14:tracePt t="24179" x="4868863" y="3178175"/>
          <p14:tracePt t="24196" x="4910138" y="3195638"/>
          <p14:tracePt t="24197" x="4919663" y="3195638"/>
          <p14:tracePt t="24213" x="4945063" y="3195638"/>
          <p14:tracePt t="24230" x="4962525" y="3195638"/>
          <p14:tracePt t="24246" x="4987925" y="3195638"/>
          <p14:tracePt t="24262" x="5003800" y="3195638"/>
          <p14:tracePt t="24280" x="5013325" y="3195638"/>
          <p14:tracePt t="24282" x="5021263" y="3195638"/>
          <p14:tracePt t="24296" x="5029200" y="3195638"/>
          <p14:tracePt t="24313" x="5038725" y="3195638"/>
          <p14:tracePt t="24332" x="5054600" y="3186113"/>
          <p14:tracePt t="24348" x="5072063" y="3186113"/>
          <p14:tracePt t="24363" x="5080000" y="3186113"/>
          <p14:tracePt t="24382" x="5122863" y="3178175"/>
          <p14:tracePt t="24398" x="5157788" y="3170238"/>
          <p14:tracePt t="24415" x="5199063" y="3160713"/>
          <p14:tracePt t="24432" x="5276850" y="3135313"/>
          <p14:tracePt t="24448" x="5310188" y="3127375"/>
          <p14:tracePt t="24464" x="5335588" y="3119438"/>
          <p14:tracePt t="24483" x="5343525" y="3119438"/>
          <p14:tracePt t="25335" x="5497513" y="3101975"/>
          <p14:tracePt t="25342" x="5802313" y="3067050"/>
          <p14:tracePt t="25349" x="6134100" y="3059113"/>
          <p14:tracePt t="25364" x="6838950" y="3008313"/>
          <p14:tracePt t="25379" x="7535863" y="2982913"/>
          <p14:tracePt t="25396" x="8113713" y="2982913"/>
          <p14:tracePt t="25398" x="8343900" y="2982913"/>
          <p14:tracePt t="25414" x="8640763" y="2982913"/>
          <p14:tracePt t="25429" x="8828088" y="2990850"/>
          <p14:tracePt t="25446" x="8980488" y="3000375"/>
          <p14:tracePt t="25463" x="9099550" y="3016250"/>
          <p14:tracePt t="25479" x="9158288" y="3016250"/>
          <p14:tracePt t="25497" x="9201150" y="3016250"/>
          <p14:tracePt t="25498" x="9226550" y="3016250"/>
          <p14:tracePt t="25513" x="9261475" y="3016250"/>
          <p14:tracePt t="25530" x="9302750" y="3016250"/>
          <p14:tracePt t="25548" x="9337675" y="3016250"/>
          <p14:tracePt t="25549" x="9353550" y="3016250"/>
          <p14:tracePt t="25563" x="9380538" y="3016250"/>
          <p14:tracePt t="25582" x="9413875" y="3016250"/>
          <p14:tracePt t="25583" x="9431338" y="3016250"/>
          <p14:tracePt t="25598" x="9456738" y="3016250"/>
          <p14:tracePt t="25599" x="9472613" y="3016250"/>
          <p14:tracePt t="25613" x="9490075" y="3016250"/>
          <p14:tracePt t="25632" x="9498013" y="3016250"/>
          <p14:tracePt t="25633" x="9507538" y="3016250"/>
          <p14:tracePt t="25647" x="9515475" y="3016250"/>
          <p14:tracePt t="25664" x="9523413" y="3016250"/>
          <p14:tracePt t="25683" x="9532938" y="3016250"/>
          <p14:tracePt t="25762" x="9540875" y="3016250"/>
          <p14:tracePt t="27284" x="9540875" y="3025775"/>
          <p14:tracePt t="27290" x="9523413" y="3033713"/>
          <p14:tracePt t="27297" x="9482138" y="3051175"/>
          <p14:tracePt t="27314" x="9396413" y="3109913"/>
          <p14:tracePt t="27330" x="9261475" y="3170238"/>
          <p14:tracePt t="27347" x="9132888" y="3221038"/>
          <p14:tracePt t="27348" x="9048750" y="3279775"/>
          <p14:tracePt t="27364" x="8861425" y="3355975"/>
          <p14:tracePt t="27380" x="8691563" y="3408363"/>
          <p14:tracePt t="27397" x="8529638" y="3475038"/>
          <p14:tracePt t="27398" x="8428038" y="3492500"/>
          <p14:tracePt t="27413" x="8199438" y="3552825"/>
          <p14:tracePt t="27429" x="8037513" y="3578225"/>
          <p14:tracePt t="27447" x="7867650" y="3594100"/>
          <p14:tracePt t="27448" x="7773988" y="3603625"/>
          <p14:tracePt t="27462" x="7612063" y="3636963"/>
          <p14:tracePt t="27480" x="7467600" y="3662363"/>
          <p14:tracePt t="27497" x="7188200" y="3773488"/>
          <p14:tracePt t="27512" x="7026275" y="3849688"/>
          <p14:tracePt t="27531" x="6873875" y="3951288"/>
          <p14:tracePt t="27532" x="6788150" y="4011613"/>
          <p14:tracePt t="27548" x="6653213" y="4070350"/>
          <p14:tracePt t="27562" x="6524625" y="4130675"/>
          <p14:tracePt t="27580" x="6440488" y="4181475"/>
          <p14:tracePt t="27599" x="6278563" y="4300538"/>
          <p14:tracePt t="27613" x="6176963" y="4394200"/>
          <p14:tracePt t="27632" x="6057900" y="4486275"/>
          <p14:tracePt t="27648" x="6015038" y="4546600"/>
          <p14:tracePt t="27664" x="5956300" y="4597400"/>
          <p14:tracePt t="27682" x="5880100" y="4683125"/>
          <p14:tracePt t="27696" x="5827713" y="4749800"/>
          <p14:tracePt t="27714" x="5802313" y="4792663"/>
          <p14:tracePt t="27731" x="5794375" y="4835525"/>
          <p14:tracePt t="27747" x="5776913" y="4852988"/>
          <p14:tracePt t="27764" x="5776913" y="4860925"/>
          <p14:tracePt t="27779" x="5776913" y="4868863"/>
          <p14:tracePt t="27796" x="5776913" y="4878388"/>
          <p14:tracePt t="28144" x="5794375" y="4878388"/>
          <p14:tracePt t="28150" x="5802313" y="4886325"/>
          <p14:tracePt t="28163" x="5819775" y="4886325"/>
          <p14:tracePt t="28179" x="5862638" y="4903788"/>
          <p14:tracePt t="28195" x="5870575" y="4903788"/>
          <p14:tracePt t="28214" x="5870575" y="4911725"/>
          <p14:tracePt t="28215" x="5880100" y="4911725"/>
          <p14:tracePt t="28230" x="5888038" y="4911725"/>
          <p14:tracePt t="47504" x="5794375" y="4903788"/>
          <p14:tracePt t="47511" x="5675313" y="4894263"/>
          <p14:tracePt t="47518" x="5573713" y="4878388"/>
          <p14:tracePt t="47528" x="5480050" y="4868863"/>
          <p14:tracePt t="47545" x="5233988" y="4818063"/>
          <p14:tracePt t="47561" x="4894263" y="4802188"/>
          <p14:tracePt t="47578" x="4613275" y="4784725"/>
          <p14:tracePt t="47595" x="4392613" y="4784725"/>
          <p14:tracePt t="47611" x="4044950" y="4792663"/>
          <p14:tracePt t="47628" x="3865563" y="4810125"/>
          <p14:tracePt t="47645" x="3713163" y="4835525"/>
          <p14:tracePt t="47646" x="3652838" y="4843463"/>
          <p14:tracePt t="47662" x="3525838" y="4843463"/>
          <p14:tracePt t="47678" x="3424238" y="4852988"/>
          <p14:tracePt t="47695" x="3355975" y="4852988"/>
          <p14:tracePt t="47696" x="3313113" y="4852988"/>
          <p14:tracePt t="47711" x="3203575" y="4843463"/>
          <p14:tracePt t="47730" x="3074988" y="4827588"/>
          <p14:tracePt t="47747" x="2897188" y="4818063"/>
          <p14:tracePt t="47763" x="2786063" y="4810125"/>
          <p14:tracePt t="47781" x="2633663" y="4810125"/>
          <p14:tracePt t="47783" x="2549525" y="4810125"/>
          <p14:tracePt t="47796" x="2438400" y="4810125"/>
          <p14:tracePt t="47813" x="2311400" y="4818063"/>
          <p14:tracePt t="47830" x="2192338" y="4852988"/>
          <p14:tracePt t="47833" x="2132013" y="4860925"/>
          <p14:tracePt t="47846" x="2047875" y="4878388"/>
          <p14:tracePt t="47863" x="2012950" y="4878388"/>
          <p14:tracePt t="47879" x="1997075" y="4878388"/>
          <p14:tracePt t="47897" x="1987550" y="4878388"/>
          <p14:tracePt t="47931" x="1979613" y="4878388"/>
          <p14:tracePt t="47953" x="1971675" y="4868863"/>
          <p14:tracePt t="47967" x="1971675" y="4860925"/>
          <p14:tracePt t="47982" x="1971675" y="4852988"/>
          <p14:tracePt t="48011" x="1979613" y="4843463"/>
          <p14:tracePt t="48017" x="1987550" y="4843463"/>
          <p14:tracePt t="48030" x="2005013" y="4843463"/>
          <p14:tracePt t="48032" x="2012950" y="4835525"/>
          <p14:tracePt t="48049" x="2047875" y="4835525"/>
          <p14:tracePt t="48063" x="2081213" y="4827588"/>
          <p14:tracePt t="48081" x="2182813" y="4802188"/>
          <p14:tracePt t="48097" x="2260600" y="4775200"/>
          <p14:tracePt t="48113" x="2311400" y="4775200"/>
          <p14:tracePt t="48131" x="2370138" y="4759325"/>
          <p14:tracePt t="48146" x="2387600" y="4759325"/>
          <p14:tracePt t="48162" x="2420938" y="4759325"/>
          <p14:tracePt t="48180" x="2463800" y="4759325"/>
          <p14:tracePt t="48196" x="2497138" y="4759325"/>
          <p14:tracePt t="48212" x="2532063" y="4759325"/>
          <p14:tracePt t="48230" x="2549525" y="4759325"/>
          <p14:tracePt t="48273" x="2557463" y="4759325"/>
          <p14:tracePt t="52192" x="2590800" y="4759325"/>
          <p14:tracePt t="52198" x="2633663" y="4759325"/>
          <p14:tracePt t="52214" x="2735263" y="4741863"/>
          <p14:tracePt t="52229" x="2846388" y="4741863"/>
          <p14:tracePt t="52248" x="2930525" y="4733925"/>
          <p14:tracePt t="52249" x="2955925" y="4724400"/>
          <p14:tracePt t="52263" x="3041650" y="4708525"/>
          <p14:tracePt t="52279" x="3135313" y="4708525"/>
          <p14:tracePt t="52297" x="3211513" y="4708525"/>
          <p14:tracePt t="52298" x="3244850" y="4708525"/>
          <p14:tracePt t="52313" x="3297238" y="4708525"/>
          <p14:tracePt t="52331" x="3338513" y="4691063"/>
          <p14:tracePt t="52348" x="3381375" y="4683125"/>
          <p14:tracePt t="52349" x="3389313" y="4683125"/>
          <p14:tracePt t="52363" x="3432175" y="4683125"/>
          <p14:tracePt t="52381" x="3475038" y="4683125"/>
          <p14:tracePt t="52398" x="3508375" y="4683125"/>
          <p14:tracePt t="52399" x="3533775" y="4683125"/>
          <p14:tracePt t="52414" x="3559175" y="4673600"/>
          <p14:tracePt t="52431" x="3594100" y="4673600"/>
          <p14:tracePt t="52448" x="3619500" y="4665663"/>
          <p14:tracePt t="52465" x="3644900" y="4665663"/>
          <p14:tracePt t="52483" x="3652838" y="4665663"/>
          <p14:tracePt t="52519" x="3662363" y="4665663"/>
          <p14:tracePt t="52556" x="3662363" y="4657725"/>
          <p14:tracePt t="52569" x="3670300" y="4657725"/>
          <p14:tracePt t="52597" x="3678238" y="4657725"/>
          <p14:tracePt t="52604" x="3687763" y="4657725"/>
          <p14:tracePt t="52612" x="3695700" y="4657725"/>
          <p14:tracePt t="52629" x="3703638" y="4657725"/>
          <p14:tracePt t="52646" x="3729038" y="4648200"/>
          <p14:tracePt t="52662" x="3756025" y="4648200"/>
          <p14:tracePt t="52680" x="3763963" y="4648200"/>
          <p14:tracePt t="52681" x="3771900" y="4648200"/>
          <p14:tracePt t="52698" x="3789363" y="4648200"/>
          <p14:tracePt t="52713" x="3806825" y="4648200"/>
          <p14:tracePt t="56168" x="3848100" y="4648200"/>
          <p14:tracePt t="56174" x="3890963" y="4665663"/>
          <p14:tracePt t="56181" x="3941763" y="4673600"/>
          <p14:tracePt t="56197" x="4060825" y="4699000"/>
          <p14:tracePt t="56214" x="4171950" y="4716463"/>
          <p14:tracePt t="56231" x="4298950" y="4759325"/>
          <p14:tracePt t="56246" x="4392613" y="4792663"/>
          <p14:tracePt t="56263" x="4494213" y="4843463"/>
          <p14:tracePt t="56280" x="4579938" y="4868863"/>
          <p14:tracePt t="56296" x="4630738" y="4878388"/>
          <p14:tracePt t="56313" x="4664075" y="4903788"/>
          <p14:tracePt t="56331" x="4689475" y="4911725"/>
          <p14:tracePt t="56346" x="4706938" y="4919663"/>
          <p14:tracePt t="56363" x="4724400" y="4919663"/>
          <p14:tracePt t="56365" x="4732338" y="4919663"/>
          <p14:tracePt t="56380" x="4749800" y="4919663"/>
          <p14:tracePt t="56397" x="4765675" y="4919663"/>
          <p14:tracePt t="56415" x="4783138" y="4919663"/>
          <p14:tracePt t="56416" x="4791075" y="4919663"/>
          <p14:tracePt t="56431" x="4818063" y="4919663"/>
          <p14:tracePt t="56448" x="4843463" y="4919663"/>
          <p14:tracePt t="56465" x="4868863" y="4919663"/>
          <p14:tracePt t="56466" x="4894263" y="4919663"/>
          <p14:tracePt t="56481" x="4919663" y="4919663"/>
          <p14:tracePt t="56495" x="4945063" y="4919663"/>
          <p14:tracePt t="56515" x="4962525" y="4919663"/>
          <p14:tracePt t="56516" x="4970463" y="4919663"/>
          <p14:tracePt t="56530" x="5003800" y="4919663"/>
          <p14:tracePt t="56546" x="5029200" y="4911725"/>
          <p14:tracePt t="56565" x="5046663" y="4894263"/>
          <p14:tracePt t="56566" x="5064125" y="4894263"/>
          <p14:tracePt t="56580" x="5072063" y="4886325"/>
          <p14:tracePt t="56596" x="5097463" y="4878388"/>
          <p14:tracePt t="56616" x="5106988" y="4868863"/>
          <p14:tracePt t="56630" x="5122863" y="4860925"/>
          <p14:tracePt t="56646" x="5140325" y="4852988"/>
          <p14:tracePt t="56664" x="5157788" y="4843463"/>
          <p14:tracePt t="56665" x="5165725" y="4835525"/>
          <p14:tracePt t="56680" x="5173663" y="4835525"/>
          <p14:tracePt t="56700" x="5183188" y="4835525"/>
          <p14:tracePt t="56722" x="5183188" y="4827588"/>
          <p14:tracePt t="56743" x="5191125" y="4827588"/>
          <p14:tracePt t="56749" x="5199063" y="4827588"/>
          <p14:tracePt t="56763" x="5208588" y="4827588"/>
          <p14:tracePt t="56782" x="5208588" y="4818063"/>
          <p14:tracePt t="56797" x="5216525" y="4818063"/>
          <p14:tracePt t="56815" x="5216525" y="4810125"/>
          <p14:tracePt t="56865" x="5224463" y="4810125"/>
          <p14:tracePt t="56899" x="5224463" y="4802188"/>
          <p14:tracePt t="57013" x="5224463" y="4792663"/>
          <p14:tracePt t="60103" x="5249863" y="4792663"/>
          <p14:tracePt t="60106" x="5276850" y="4792663"/>
          <p14:tracePt t="60112" x="5302250" y="4792663"/>
          <p14:tracePt t="60130" x="5343525" y="4810125"/>
          <p14:tracePt t="60146" x="5394325" y="4827588"/>
          <p14:tracePt t="60165" x="5454650" y="4843463"/>
          <p14:tracePt t="60179" x="5487988" y="4860925"/>
          <p14:tracePt t="60197" x="5505450" y="4860925"/>
          <p14:tracePt t="60198" x="5513388" y="4860925"/>
          <p14:tracePt t="60214" x="5522913" y="4868863"/>
          <p14:tracePt t="60248" x="5530850" y="4868863"/>
          <p14:tracePt t="60548" x="5538788" y="4868863"/>
          <p14:tracePt t="60867" x="5556250" y="4868863"/>
          <p14:tracePt t="60874" x="5624513" y="4868863"/>
          <p14:tracePt t="60881" x="5708650" y="4868863"/>
          <p14:tracePt t="60895" x="5964238" y="4868863"/>
          <p14:tracePt t="60913" x="6364288" y="4852988"/>
          <p14:tracePt t="60931" x="6661150" y="4827588"/>
          <p14:tracePt t="60932" x="6856413" y="4810125"/>
          <p14:tracePt t="60946" x="7127875" y="4792663"/>
          <p14:tracePt t="60964" x="7348538" y="4759325"/>
          <p14:tracePt t="60980" x="7578725" y="4733925"/>
          <p14:tracePt t="60981" x="7672388" y="4724400"/>
          <p14:tracePt t="60996" x="7832725" y="4708525"/>
          <p14:tracePt t="61014" x="7969250" y="4691063"/>
          <p14:tracePt t="61030" x="8054975" y="4673600"/>
          <p14:tracePt t="61031" x="8080375" y="4673600"/>
          <p14:tracePt t="61046" x="8121650" y="4665663"/>
          <p14:tracePt t="61063" x="8147050" y="4657725"/>
          <p14:tracePt t="61080" x="8181975" y="4648200"/>
          <p14:tracePt t="61096" x="8189913" y="4648200"/>
          <p14:tracePt t="61131" x="8189913" y="4657725"/>
          <p14:tracePt t="61137" x="8189913" y="4665663"/>
          <p14:tracePt t="61402" x="8385175" y="4640263"/>
          <p14:tracePt t="61408" x="8605838" y="4597400"/>
          <p14:tracePt t="61415" x="8878888" y="4546600"/>
          <p14:tracePt t="61429" x="9345613" y="4460875"/>
          <p14:tracePt t="61446" x="9626600" y="4384675"/>
          <p14:tracePt t="61463" x="9890125" y="4291013"/>
          <p14:tracePt t="61479" x="10169525" y="4189413"/>
          <p14:tracePt t="61496" x="10323513" y="4105275"/>
          <p14:tracePt t="61514" x="10544175" y="4011613"/>
          <p14:tracePt t="61531" x="10645775" y="3968750"/>
          <p14:tracePt t="61547" x="10756900" y="3908425"/>
          <p14:tracePt t="61565" x="10952163" y="3798888"/>
          <p14:tracePt t="61579" x="11071225" y="3738563"/>
          <p14:tracePt t="61596" x="11147425" y="3697288"/>
          <p14:tracePt t="61615" x="11266488" y="3629025"/>
          <p14:tracePt t="61633" x="11360150" y="3586163"/>
          <p14:tracePt t="61645" x="11461750" y="3560763"/>
          <p14:tracePt t="61664" x="11580813" y="3560763"/>
          <p14:tracePt t="61680" x="11657013" y="3560763"/>
          <p14:tracePt t="61696" x="11776075" y="3560763"/>
          <p14:tracePt t="61714" x="11936413" y="3568700"/>
          <p14:tracePt t="61730" x="12039600" y="3578225"/>
          <p14:tracePt t="61746" x="12115800" y="357822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E59AD-4F3B-F15F-DCD8-20E170E00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391" y="203793"/>
            <a:ext cx="9291215" cy="1049235"/>
          </a:xfrm>
        </p:spPr>
        <p:txBody>
          <a:bodyPr/>
          <a:lstStyle/>
          <a:p>
            <a:r>
              <a:rPr lang="en-US" b="1" dirty="0"/>
              <a:t>Data Extraction &amp; data cleaning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F01EB-CEB2-5A3C-A328-8F110604C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185" y="1123378"/>
            <a:ext cx="9178280" cy="4412183"/>
          </a:xfrm>
        </p:spPr>
        <p:txBody>
          <a:bodyPr>
            <a:normAutofit/>
          </a:bodyPr>
          <a:lstStyle/>
          <a:p>
            <a:r>
              <a:rPr lang="en-IN" dirty="0"/>
              <a:t>Data Extraction : </a:t>
            </a:r>
          </a:p>
          <a:p>
            <a:pPr marL="0" indent="0">
              <a:buNone/>
            </a:pPr>
            <a:r>
              <a:rPr lang="en-US" i="1" dirty="0"/>
              <a:t>To begin, I extracted online Retail data Excel files, I imported these datasets into </a:t>
            </a:r>
            <a:r>
              <a:rPr lang="en-US" b="1" i="1" dirty="0"/>
              <a:t>Power BI</a:t>
            </a:r>
            <a:r>
              <a:rPr lang="en-US" i="1" dirty="0"/>
              <a:t> using the Get Data feature, selecting the Excel connector. I then loaded the data into Power Query for preprocessing.</a:t>
            </a:r>
          </a:p>
          <a:p>
            <a:r>
              <a:rPr lang="en-US" i="1" dirty="0"/>
              <a:t>Data Cleaning :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Power Query, I addressed key data quality issues:</a:t>
            </a:r>
          </a:p>
          <a:p>
            <a:pPr marL="0" indent="0">
              <a:buNone/>
            </a:pPr>
            <a:r>
              <a:rPr lang="en-IN" dirty="0"/>
              <a:t>        </a:t>
            </a:r>
            <a:r>
              <a:rPr lang="en-US" b="0" i="0" dirty="0">
                <a:effectLst/>
                <a:latin typeface="DM Sans" pitchFamily="2" charset="0"/>
              </a:rPr>
              <a:t>Create a check that the quantity should not be below 1 unit</a:t>
            </a:r>
            <a:r>
              <a:rPr lang="en-IN" b="0" i="0" dirty="0">
                <a:effectLst/>
                <a:latin typeface="DM Sans" pitchFamily="2" charset="0"/>
              </a:rPr>
              <a:t>.</a:t>
            </a:r>
          </a:p>
          <a:p>
            <a:pPr marL="0" indent="0">
              <a:buNone/>
            </a:pPr>
            <a:r>
              <a:rPr lang="en-US" b="0" i="0" dirty="0">
                <a:effectLst/>
                <a:latin typeface="DM Sans" pitchFamily="2" charset="0"/>
              </a:rPr>
              <a:t>        Create a check that the Unit price should not be below $0</a:t>
            </a:r>
          </a:p>
          <a:p>
            <a:pPr marL="0" indent="0">
              <a:buNone/>
            </a:pPr>
            <a:r>
              <a:rPr lang="en-US" b="0" i="0" dirty="0">
                <a:effectLst/>
                <a:latin typeface="DM Sans" pitchFamily="2" charset="0"/>
              </a:rPr>
              <a:t>         Remove Empty values from the CustomerId field.</a:t>
            </a:r>
          </a:p>
          <a:p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cleaning, I loaded the transformed data into Power BI for visualization.</a:t>
            </a:r>
            <a:endParaRPr lang="en-US" b="0" i="0" dirty="0">
              <a:effectLst/>
              <a:latin typeface="DM Sans" pitchFamily="2" charset="0"/>
            </a:endParaRPr>
          </a:p>
          <a:p>
            <a:pPr marL="0" indent="0">
              <a:buNone/>
            </a:pPr>
            <a:endParaRPr lang="en-US" b="0" i="0" dirty="0">
              <a:solidFill>
                <a:srgbClr val="000000"/>
              </a:solidFill>
              <a:effectLst/>
              <a:latin typeface="DM Sans" pitchFamily="2" charset="0"/>
            </a:endParaRPr>
          </a:p>
        </p:txBody>
      </p:sp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34BD16C6-4127-3239-BACA-36F611F4D5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1909" y="3429000"/>
            <a:ext cx="288000" cy="290662"/>
          </a:xfrm>
          <a:prstGeom prst="rect">
            <a:avLst/>
          </a:prstGeom>
        </p:spPr>
      </p:pic>
      <p:pic>
        <p:nvPicPr>
          <p:cNvPr id="8" name="Graphic 7" descr="Checkmark with solid fill">
            <a:extLst>
              <a:ext uri="{FF2B5EF4-FFF2-40B4-BE49-F238E27FC236}">
                <a16:creationId xmlns:a16="http://schemas.microsoft.com/office/drawing/2014/main" id="{945E63BC-87E3-5E6E-EA21-11A8662E16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1909" y="3941922"/>
            <a:ext cx="288000" cy="290662"/>
          </a:xfrm>
          <a:prstGeom prst="rect">
            <a:avLst/>
          </a:prstGeom>
        </p:spPr>
      </p:pic>
      <p:pic>
        <p:nvPicPr>
          <p:cNvPr id="9" name="Graphic 8" descr="Checkmark with solid fill">
            <a:extLst>
              <a:ext uri="{FF2B5EF4-FFF2-40B4-BE49-F238E27FC236}">
                <a16:creationId xmlns:a16="http://schemas.microsoft.com/office/drawing/2014/main" id="{B86A9732-1AC8-EAC9-B0C5-60CB35144A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1909" y="4397219"/>
            <a:ext cx="288000" cy="290662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A7B2DD0A-F87C-1B5E-6623-F98ACD1BF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48503" y="1704181"/>
            <a:ext cx="2181588" cy="3449638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72C379D1-0432-360F-D125-38F9CEBAE4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646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07"/>
    </mc:Choice>
    <mc:Fallback>
      <p:transition spd="slow" advTm="87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35" x="11223625" y="3892550"/>
          <p14:tracePt t="642" x="10696575" y="4019550"/>
          <p14:tracePt t="658" x="9685338" y="4308475"/>
          <p14:tracePt t="674" x="8843963" y="4529138"/>
          <p14:tracePt t="692" x="7986713" y="4691063"/>
          <p14:tracePt t="707" x="7662863" y="4741863"/>
          <p14:tracePt t="725" x="7459663" y="4759325"/>
          <p14:tracePt t="726" x="7400925" y="4767263"/>
          <p14:tracePt t="741" x="7340600" y="4775200"/>
          <p14:tracePt t="757" x="7315200" y="4775200"/>
          <p14:tracePt t="776" x="7297738" y="4775200"/>
          <p14:tracePt t="776" x="7281863" y="4775200"/>
          <p14:tracePt t="807" x="7272338" y="4775200"/>
          <p14:tracePt t="1161" x="7137400" y="4843463"/>
          <p14:tracePt t="1167" x="6907213" y="4954588"/>
          <p14:tracePt t="1175" x="6711950" y="5056188"/>
          <p14:tracePt t="1191" x="6405563" y="5208588"/>
          <p14:tracePt t="1208" x="6202363" y="5311775"/>
          <p14:tracePt t="1224" x="6075363" y="5380038"/>
          <p14:tracePt t="1225" x="6032500" y="5405438"/>
          <p14:tracePt t="1240" x="5997575" y="5430838"/>
          <p14:tracePt t="1258" x="5972175" y="5438775"/>
          <p14:tracePt t="1275" x="5956300" y="5438775"/>
          <p14:tracePt t="1291" x="5946775" y="5446713"/>
          <p14:tracePt t="1310" x="5921375" y="5446713"/>
          <p14:tracePt t="1325" x="5905500" y="5446713"/>
          <p14:tracePt t="1342" x="5895975" y="5446713"/>
          <p14:tracePt t="1361" x="5888038" y="5446713"/>
          <p14:tracePt t="1406" x="5880100" y="5446713"/>
          <p14:tracePt t="3622" x="5776913" y="5421313"/>
          <p14:tracePt t="3628" x="5607050" y="5353050"/>
          <p14:tracePt t="3642" x="5421313" y="5302250"/>
          <p14:tracePt t="3643" x="5276850" y="5260975"/>
          <p14:tracePt t="3659" x="4995863" y="5157788"/>
          <p14:tracePt t="3674" x="4714875" y="5081588"/>
          <p14:tracePt t="3692" x="4511675" y="5048250"/>
          <p14:tracePt t="3693" x="4418013" y="5038725"/>
          <p14:tracePt t="3713" x="4248150" y="4997450"/>
          <p14:tracePt t="3714" x="4179888" y="4987925"/>
          <p14:tracePt t="3723" x="4121150" y="4979988"/>
          <p14:tracePt t="3741" x="4070350" y="4979988"/>
          <p14:tracePt t="3742" x="4052888" y="4972050"/>
          <p14:tracePt t="3758" x="4044950" y="4972050"/>
          <p14:tracePt t="4198" x="3951288" y="4946650"/>
          <p14:tracePt t="4207" x="3781425" y="4886325"/>
          <p14:tracePt t="4214" x="3576638" y="4767263"/>
          <p14:tracePt t="4223" x="3348038" y="4622800"/>
          <p14:tracePt t="4241" x="2760663" y="4197350"/>
          <p14:tracePt t="4258" x="2430463" y="3790950"/>
          <p14:tracePt t="4274" x="2268538" y="3459163"/>
          <p14:tracePt t="4275" x="2217738" y="3355975"/>
          <p14:tracePt t="4292" x="2174875" y="3195638"/>
          <p14:tracePt t="4307" x="2141538" y="3094038"/>
          <p14:tracePt t="4325" x="2124075" y="2957513"/>
          <p14:tracePt t="4341" x="2132013" y="2881313"/>
          <p14:tracePt t="4357" x="2141538" y="2820988"/>
          <p14:tracePt t="4376" x="2192338" y="2711450"/>
          <p14:tracePt t="4391" x="2243138" y="2633663"/>
          <p14:tracePt t="4407" x="2268538" y="2566988"/>
          <p14:tracePt t="4425" x="2301875" y="2498725"/>
          <p14:tracePt t="4426" x="2311400" y="2473325"/>
          <p14:tracePt t="4440" x="2319338" y="2430463"/>
          <p14:tracePt t="4458" x="2327275" y="2397125"/>
          <p14:tracePt t="4476" x="2327275" y="2362200"/>
          <p14:tracePt t="4490" x="2327275" y="2344738"/>
          <p14:tracePt t="4508" x="2311400" y="2328863"/>
          <p14:tracePt t="4525" x="2276475" y="2311400"/>
          <p14:tracePt t="4541" x="2225675" y="2293938"/>
          <p14:tracePt t="4560" x="2124075" y="2278063"/>
          <p14:tracePt t="4576" x="2055813" y="2278063"/>
          <p14:tracePt t="4591" x="2012950" y="2278063"/>
          <p14:tracePt t="4609" x="1987550" y="2278063"/>
          <p14:tracePt t="4610" x="1979613" y="2278063"/>
          <p14:tracePt t="4624" x="1954213" y="2278063"/>
          <p14:tracePt t="4681" x="1946275" y="2278063"/>
          <p14:tracePt t="4810" x="1962150" y="2293938"/>
          <p14:tracePt t="4817" x="1987550" y="2303463"/>
          <p14:tracePt t="4825" x="2022475" y="2354263"/>
          <p14:tracePt t="4840" x="2132013" y="2557463"/>
          <p14:tracePt t="4859" x="2251075" y="2889250"/>
          <p14:tracePt t="4874" x="2336800" y="3228975"/>
          <p14:tracePt t="4891" x="2379663" y="3578225"/>
          <p14:tracePt t="4913" x="2420938" y="4044950"/>
          <p14:tracePt t="4923" x="2430463" y="4300538"/>
          <p14:tracePt t="4940" x="2446338" y="4478338"/>
          <p14:tracePt t="4958" x="2446338" y="4572000"/>
          <p14:tracePt t="4973" x="2455863" y="4614863"/>
          <p14:tracePt t="4991" x="2463800" y="4630738"/>
          <p14:tracePt t="5008" x="2471738" y="4665663"/>
          <p14:tracePt t="5023" x="2481263" y="4699000"/>
          <p14:tracePt t="5043" x="2489200" y="4741863"/>
          <p14:tracePt t="5044" x="2497138" y="4759325"/>
          <p14:tracePt t="5058" x="2506663" y="4810125"/>
          <p14:tracePt t="5073" x="2514600" y="4852988"/>
          <p14:tracePt t="5093" x="2524125" y="4894263"/>
          <p14:tracePt t="5108" x="2549525" y="4937125"/>
          <p14:tracePt t="5124" x="2557463" y="4979988"/>
          <p14:tracePt t="5143" x="2574925" y="5030788"/>
          <p14:tracePt t="5144" x="2574925" y="5056188"/>
          <p14:tracePt t="5157" x="2590800" y="5116513"/>
          <p14:tracePt t="5174" x="2608263" y="5149850"/>
          <p14:tracePt t="5192" x="2616200" y="5183188"/>
          <p14:tracePt t="5193" x="2616200" y="5192713"/>
          <p14:tracePt t="5207" x="2616200" y="5208588"/>
          <p14:tracePt t="5224" x="2633663" y="5226050"/>
          <p14:tracePt t="5242" x="2633663" y="5251450"/>
          <p14:tracePt t="5243" x="2641600" y="5260975"/>
          <p14:tracePt t="5258" x="2668588" y="5311775"/>
          <p14:tracePt t="5274" x="2684463" y="5370513"/>
          <p14:tracePt t="5291" x="2693988" y="5421313"/>
          <p14:tracePt t="5308" x="2701925" y="5481638"/>
          <p14:tracePt t="5325" x="2709863" y="5507038"/>
          <p14:tracePt t="5343" x="2709863" y="5514975"/>
          <p14:tracePt t="5364" x="2709863" y="5524500"/>
          <p14:tracePt t="5429" x="2709863" y="5532438"/>
          <p14:tracePt t="5464" x="2709863" y="5540375"/>
          <p14:tracePt t="5471" x="2719388" y="5557838"/>
          <p14:tracePt t="5477" x="2719388" y="5565775"/>
          <p14:tracePt t="5492" x="2727325" y="5575300"/>
          <p14:tracePt t="5507" x="2735263" y="5600700"/>
          <p14:tracePt t="5525" x="2735263" y="5608638"/>
          <p14:tracePt t="5542" x="2735263" y="5616575"/>
          <p14:tracePt t="5557" x="2744788" y="5626100"/>
          <p14:tracePt t="33431" x="2905125" y="5575300"/>
          <p14:tracePt t="33437" x="3194050" y="5446713"/>
          <p14:tracePt t="33443" x="3467100" y="5362575"/>
          <p14:tracePt t="33459" x="3992563" y="5251450"/>
          <p14:tracePt t="33473" x="4306888" y="5167313"/>
          <p14:tracePt t="33492" x="4579938" y="5106988"/>
          <p14:tracePt t="33493" x="4699000" y="5091113"/>
          <p14:tracePt t="33507" x="4765675" y="5091113"/>
          <p14:tracePt t="33508" x="4818063" y="5091113"/>
          <p14:tracePt t="33524" x="4868863" y="5091113"/>
          <p14:tracePt t="33543" x="4894263" y="5091113"/>
          <p14:tracePt t="33544" x="4902200" y="5091113"/>
          <p14:tracePt t="33557" x="4910138" y="5091113"/>
          <p14:tracePt t="33665" x="4919663" y="5091113"/>
          <p14:tracePt t="33687" x="4919663" y="5099050"/>
          <p14:tracePt t="33693" x="4919663" y="5106988"/>
          <p14:tracePt t="33709" x="4927600" y="5106988"/>
          <p14:tracePt t="33743" x="4927600" y="5116513"/>
          <p14:tracePt t="33772" x="4927600" y="5124450"/>
          <p14:tracePt t="33793" x="4927600" y="5132388"/>
          <p14:tracePt t="33800" x="4927600" y="5141913"/>
          <p14:tracePt t="33808" x="4927600" y="5167313"/>
          <p14:tracePt t="33823" x="4935538" y="5268913"/>
          <p14:tracePt t="33842" x="4962525" y="5421313"/>
          <p14:tracePt t="33843" x="4970463" y="5489575"/>
          <p14:tracePt t="33858" x="5013325" y="5600700"/>
          <p14:tracePt t="33874" x="5072063" y="5694363"/>
          <p14:tracePt t="33892" x="5165725" y="5813425"/>
          <p14:tracePt t="33907" x="5224463" y="5854700"/>
          <p14:tracePt t="33924" x="5267325" y="5889625"/>
          <p14:tracePt t="33942" x="5378450" y="5922963"/>
          <p14:tracePt t="33957" x="5522913" y="5922963"/>
          <p14:tracePt t="33977" x="5657850" y="5889625"/>
          <p14:tracePt t="33978" x="5718175" y="5864225"/>
          <p14:tracePt t="33991" x="5794375" y="5829300"/>
          <p14:tracePt t="33992" x="5862638" y="5795963"/>
          <p14:tracePt t="34007" x="6032500" y="5710238"/>
          <p14:tracePt t="34025" x="6184900" y="5651500"/>
          <p14:tracePt t="34042" x="6346825" y="5583238"/>
          <p14:tracePt t="34058" x="6440488" y="5549900"/>
          <p14:tracePt t="34075" x="6542088" y="5514975"/>
          <p14:tracePt t="34092" x="6653213" y="5497513"/>
          <p14:tracePt t="34108" x="6694488" y="5481638"/>
          <p14:tracePt t="34126" x="6729413" y="5472113"/>
          <p14:tracePt t="34127" x="6754813" y="5472113"/>
          <p14:tracePt t="34141" x="6780213" y="5472113"/>
          <p14:tracePt t="34158" x="6823075" y="5446713"/>
          <p14:tracePt t="34176" x="6856413" y="5446713"/>
          <p14:tracePt t="34177" x="6881813" y="5438775"/>
          <p14:tracePt t="34190" x="6924675" y="5430838"/>
          <p14:tracePt t="34207" x="6983413" y="5421313"/>
          <p14:tracePt t="34225" x="7043738" y="5405438"/>
          <p14:tracePt t="34242" x="7119938" y="5380038"/>
          <p14:tracePt t="34258" x="7162800" y="5353050"/>
          <p14:tracePt t="34275" x="7213600" y="5319713"/>
          <p14:tracePt t="34292" x="7264400" y="5286375"/>
          <p14:tracePt t="34307" x="7297738" y="5251450"/>
          <p14:tracePt t="34325" x="7358063" y="5218113"/>
          <p14:tracePt t="34326" x="7391400" y="5167313"/>
          <p14:tracePt t="34341" x="7467600" y="5073650"/>
          <p14:tracePt t="34357" x="7518400" y="4972050"/>
          <p14:tracePt t="34375" x="7527925" y="4903788"/>
          <p14:tracePt t="34377" x="7527925" y="4878388"/>
          <p14:tracePt t="34391" x="7535863" y="4835525"/>
          <p14:tracePt t="34407" x="7535863" y="4818063"/>
          <p14:tracePt t="34425" x="7535863" y="4810125"/>
          <p14:tracePt t="34427" x="7535863" y="4802188"/>
          <p14:tracePt t="34441" x="7535863" y="4792663"/>
          <p14:tracePt t="34506" x="7535863" y="4784725"/>
          <p14:tracePt t="34604" x="7535863" y="4775200"/>
          <p14:tracePt t="34612" x="7527925" y="4775200"/>
          <p14:tracePt t="34632" x="7527925" y="4767263"/>
          <p14:tracePt t="34641" x="7527925" y="4759325"/>
          <p14:tracePt t="34659" x="7510463" y="4749800"/>
          <p14:tracePt t="34675" x="7502525" y="4724400"/>
          <p14:tracePt t="34690" x="7493000" y="4716463"/>
          <p14:tracePt t="34707" x="7493000" y="4708525"/>
          <p14:tracePt t="34724" x="7485063" y="4699000"/>
          <p14:tracePt t="34742" x="7485063" y="4691063"/>
          <p14:tracePt t="34775" x="7477125" y="4683125"/>
          <p14:tracePt t="35786" x="7383463" y="4648200"/>
          <p14:tracePt t="35793" x="7213600" y="4579938"/>
          <p14:tracePt t="35808" x="6762750" y="4402138"/>
          <p14:tracePt t="35824" x="6227763" y="4164013"/>
          <p14:tracePt t="35842" x="5462588" y="3849688"/>
          <p14:tracePt t="35858" x="4978400" y="3619500"/>
          <p14:tracePt t="35874" x="4486275" y="3355975"/>
          <p14:tracePt t="35891" x="3840163" y="3152775"/>
          <p14:tracePt t="35907" x="3441700" y="3041650"/>
          <p14:tracePt t="35925" x="3160713" y="2957513"/>
          <p14:tracePt t="35926" x="3049588" y="2922588"/>
          <p14:tracePt t="35943" x="2863850" y="2871788"/>
          <p14:tracePt t="35981" x="2574925" y="2762250"/>
          <p14:tracePt t="35989" x="2506663" y="2736850"/>
          <p14:tracePt t="36006" x="2471738" y="2727325"/>
          <p14:tracePt t="36024" x="2455863" y="2727325"/>
          <p14:tracePt t="36040" x="2446338" y="2727325"/>
          <p14:tracePt t="36104" x="2455863" y="2727325"/>
          <p14:tracePt t="36111" x="2481263" y="2727325"/>
          <p14:tracePt t="36124" x="2489200" y="2727325"/>
          <p14:tracePt t="36389" x="2405063" y="2762250"/>
          <p14:tracePt t="36395" x="2293938" y="2830513"/>
          <p14:tracePt t="36407" x="2166938" y="2897188"/>
          <p14:tracePt t="36425" x="1911350" y="3067050"/>
          <p14:tracePt t="36440" x="1801813" y="3152775"/>
          <p14:tracePt t="36458" x="1690688" y="3203575"/>
          <p14:tracePt t="36460" x="1647825" y="3221038"/>
          <p14:tracePt t="36475" x="1614488" y="3238500"/>
          <p14:tracePt t="36491" x="1579563" y="3254375"/>
          <p14:tracePt t="36511" x="1563688" y="3263900"/>
          <p14:tracePt t="36562" x="1554163" y="3263900"/>
          <p14:tracePt t="36595" x="1546225" y="3263900"/>
          <p14:tracePt t="36601" x="1538288" y="3271838"/>
          <p14:tracePt t="36608" x="1528763" y="3271838"/>
          <p14:tracePt t="36624" x="1520825" y="3279775"/>
          <p14:tracePt t="36642" x="1503363" y="3289300"/>
          <p14:tracePt t="36659" x="1477963" y="3305175"/>
          <p14:tracePt t="36674" x="1477963" y="3314700"/>
          <p14:tracePt t="36692" x="1462088" y="3330575"/>
          <p14:tracePt t="36730" x="1462088" y="3340100"/>
          <p14:tracePt t="36751" x="1452563" y="3340100"/>
          <p14:tracePt t="36772" x="1452563" y="3348038"/>
          <p14:tracePt t="37506" x="1462088" y="3355975"/>
          <p14:tracePt t="37512" x="1462088" y="3365500"/>
          <p14:tracePt t="37526" x="1470025" y="3382963"/>
          <p14:tracePt t="37542" x="1477963" y="3390900"/>
          <p14:tracePt t="37557" x="1487488" y="3408363"/>
          <p14:tracePt t="37575" x="1495425" y="3408363"/>
          <p14:tracePt t="37576" x="1495425" y="3416300"/>
          <p14:tracePt t="37633" x="1495425" y="3424238"/>
          <p14:tracePt t="37640" x="1503363" y="3424238"/>
          <p14:tracePt t="38111" x="1512888" y="3449638"/>
          <p14:tracePt t="38116" x="1512888" y="3467100"/>
          <p14:tracePt t="38125" x="1512888" y="3509963"/>
          <p14:tracePt t="38142" x="1512888" y="3560763"/>
          <p14:tracePt t="38160" x="1512888" y="3646488"/>
          <p14:tracePt t="38176" x="1512888" y="3713163"/>
          <p14:tracePt t="38193" x="1512888" y="3756025"/>
          <p14:tracePt t="38194" x="1512888" y="3773488"/>
          <p14:tracePt t="38209" x="1512888" y="3781425"/>
          <p14:tracePt t="38224" x="1512888" y="3790950"/>
          <p14:tracePt t="38451" x="1512888" y="3798888"/>
          <p14:tracePt t="38458" x="1512888" y="3816350"/>
          <p14:tracePt t="38464" x="1512888" y="3841750"/>
          <p14:tracePt t="38474" x="1512888" y="3900488"/>
          <p14:tracePt t="38491" x="1520825" y="3976688"/>
          <p14:tracePt t="38493" x="1528763" y="4044950"/>
          <p14:tracePt t="38508" x="1538288" y="4171950"/>
          <p14:tracePt t="38524" x="1554163" y="4300538"/>
          <p14:tracePt t="38543" x="1554163" y="4376738"/>
          <p14:tracePt t="38559" x="1579563" y="4394200"/>
          <p14:tracePt t="38575" x="1579563" y="4410075"/>
          <p14:tracePt t="38593" x="1579563" y="4427538"/>
          <p14:tracePt t="38721" x="1589088" y="4410075"/>
          <p14:tracePt t="38728" x="1606550" y="4351338"/>
          <p14:tracePt t="38742" x="1647825" y="4079875"/>
          <p14:tracePt t="38758" x="1682750" y="3908425"/>
          <p14:tracePt t="38775" x="1690688" y="3781425"/>
          <p14:tracePt t="38791" x="1708150" y="3662363"/>
          <p14:tracePt t="38792" x="1708150" y="3636963"/>
          <p14:tracePt t="38807" x="1708150" y="3594100"/>
          <p14:tracePt t="38825" x="1708150" y="3568700"/>
          <p14:tracePt t="38842" x="1708150" y="3560763"/>
          <p14:tracePt t="38858" x="1708150" y="3552825"/>
          <p14:tracePt t="38963" x="1708150" y="3560763"/>
          <p14:tracePt t="38965" x="1716088" y="3568700"/>
          <p14:tracePt t="38969" x="1716088" y="3594100"/>
          <p14:tracePt t="38977" x="1724025" y="3646488"/>
          <p14:tracePt t="38991" x="1766888" y="3763963"/>
          <p14:tracePt t="39008" x="1801813" y="3849688"/>
          <p14:tracePt t="39025" x="1852613" y="3960813"/>
          <p14:tracePt t="39026" x="1868488" y="4019550"/>
          <p14:tracePt t="39042" x="1893888" y="4138613"/>
          <p14:tracePt t="39057" x="1928813" y="4240213"/>
          <p14:tracePt t="39075" x="1936750" y="4275138"/>
          <p14:tracePt t="39076" x="1946275" y="4300538"/>
          <p14:tracePt t="39091" x="1946275" y="4316413"/>
          <p14:tracePt t="39134" x="1946275" y="4325938"/>
          <p14:tracePt t="39319" x="1954213" y="4333875"/>
          <p14:tracePt t="39383" x="1954213" y="4341813"/>
          <p14:tracePt t="40021" x="2124075" y="4333875"/>
          <p14:tracePt t="40023" x="2420938" y="4316413"/>
          <p14:tracePt t="40029" x="2803525" y="4283075"/>
          <p14:tracePt t="40041" x="3160713" y="4240213"/>
          <p14:tracePt t="40059" x="4111625" y="4130675"/>
          <p14:tracePt t="40074" x="4579938" y="4052888"/>
          <p14:tracePt t="40091" x="4765675" y="4037013"/>
          <p14:tracePt t="40093" x="4843463" y="4027488"/>
          <p14:tracePt t="40108" x="4953000" y="4011613"/>
          <p14:tracePt t="40123" x="5021263" y="4011613"/>
          <p14:tracePt t="40140" x="5054600" y="4002088"/>
          <p14:tracePt t="40158" x="5089525" y="4002088"/>
          <p14:tracePt t="40179" x="5097463" y="4002088"/>
          <p14:tracePt t="40380" x="5097463" y="3994150"/>
          <p14:tracePt t="40385" x="5089525" y="3986213"/>
          <p14:tracePt t="40392" x="5072063" y="3976688"/>
          <p14:tracePt t="40407" x="5038725" y="3960813"/>
          <p14:tracePt t="40425" x="5013325" y="3935413"/>
          <p14:tracePt t="40441" x="4953000" y="3900488"/>
          <p14:tracePt t="40442" x="4927600" y="3892550"/>
          <p14:tracePt t="40458" x="4876800" y="3875088"/>
          <p14:tracePt t="40475" x="4818063" y="3857625"/>
          <p14:tracePt t="40491" x="4791075" y="3841750"/>
          <p14:tracePt t="40492" x="4765675" y="3841750"/>
          <p14:tracePt t="40508" x="4732338" y="3841750"/>
          <p14:tracePt t="40525" x="4689475" y="3841750"/>
          <p14:tracePt t="40542" x="4638675" y="3841750"/>
          <p14:tracePt t="40558" x="4621213" y="3832225"/>
          <p14:tracePt t="40576" x="4613275" y="3832225"/>
          <p14:tracePt t="40578" x="4595813" y="3832225"/>
          <p14:tracePt t="40727" x="4613275" y="3832225"/>
          <p14:tracePt t="40734" x="4621213" y="3832225"/>
          <p14:tracePt t="40741" x="4630738" y="3832225"/>
          <p14:tracePt t="40757" x="4664075" y="3832225"/>
          <p14:tracePt t="40776" x="4681538" y="3832225"/>
          <p14:tracePt t="40776" x="4699000" y="3832225"/>
          <p14:tracePt t="40791" x="4724400" y="3832225"/>
          <p14:tracePt t="40807" x="4740275" y="3832225"/>
          <p14:tracePt t="40826" x="4749800" y="3832225"/>
          <p14:tracePt t="40826" x="4757738" y="3832225"/>
          <p14:tracePt t="40847" x="4765675" y="3832225"/>
          <p14:tracePt t="40861" x="4775200" y="3832225"/>
          <p14:tracePt t="40876" x="4783138" y="3832225"/>
          <p14:tracePt t="40891" x="4791075" y="3832225"/>
          <p14:tracePt t="40970" x="4800600" y="3832225"/>
          <p14:tracePt t="41006" x="4808538" y="3832225"/>
          <p14:tracePt t="41011" x="4818063" y="3832225"/>
          <p14:tracePt t="41024" x="4826000" y="3832225"/>
          <p14:tracePt t="41041" x="4833938" y="3832225"/>
          <p14:tracePt t="41058" x="4876800" y="3832225"/>
          <p14:tracePt t="41075" x="4927600" y="3832225"/>
          <p14:tracePt t="41075" x="4970463" y="3832225"/>
          <p14:tracePt t="41091" x="5046663" y="3832225"/>
          <p14:tracePt t="41108" x="5114925" y="3824288"/>
          <p14:tracePt t="41125" x="5199063" y="3824288"/>
          <p14:tracePt t="41125" x="5259388" y="3824288"/>
          <p14:tracePt t="41141" x="5386388" y="3824288"/>
          <p14:tracePt t="41157" x="5497513" y="3824288"/>
          <p14:tracePt t="41175" x="5599113" y="3824288"/>
          <p14:tracePt t="41191" x="5667375" y="3824288"/>
          <p14:tracePt t="41208" x="5700713" y="3824288"/>
          <p14:tracePt t="41225" x="5718175" y="3824288"/>
          <p14:tracePt t="41241" x="5726113" y="3824288"/>
          <p14:tracePt t="41260" x="5735638" y="3824288"/>
          <p14:tracePt t="41595" x="5786438" y="3824288"/>
          <p14:tracePt t="41601" x="5862638" y="3824288"/>
          <p14:tracePt t="41607" x="5930900" y="3832225"/>
          <p14:tracePt t="41623" x="6083300" y="3849688"/>
          <p14:tracePt t="41641" x="6202363" y="3867150"/>
          <p14:tracePt t="41659" x="6321425" y="3875088"/>
          <p14:tracePt t="41674" x="6372225" y="3875088"/>
          <p14:tracePt t="41691" x="6405563" y="3875088"/>
          <p14:tracePt t="41693" x="6415088" y="3875088"/>
          <p14:tracePt t="41708" x="6465888" y="3883025"/>
          <p14:tracePt t="41724" x="6491288" y="3883025"/>
          <p14:tracePt t="41742" x="6516688" y="3883025"/>
          <p14:tracePt t="41758" x="6524625" y="3883025"/>
          <p14:tracePt t="41774" x="6542088" y="3875088"/>
          <p14:tracePt t="41793" x="6559550" y="3875088"/>
          <p14:tracePt t="41794" x="6567488" y="3875088"/>
          <p14:tracePt t="41810" x="6610350" y="3867150"/>
          <p14:tracePt t="41823" x="6678613" y="3849688"/>
          <p14:tracePt t="41843" x="6754813" y="3841750"/>
          <p14:tracePt t="41858" x="6805613" y="3832225"/>
          <p14:tracePt t="41874" x="6881813" y="3824288"/>
          <p14:tracePt t="41892" x="7008813" y="3816350"/>
          <p14:tracePt t="41907" x="7094538" y="3816350"/>
          <p14:tracePt t="41924" x="7137400" y="3806825"/>
          <p14:tracePt t="41943" x="7188200" y="3806825"/>
          <p14:tracePt t="41957" x="7213600" y="3806825"/>
          <p14:tracePt t="41977" x="7239000" y="3806825"/>
          <p14:tracePt t="41977" x="7256463" y="3798888"/>
          <p14:tracePt t="41992" x="7272338" y="3798888"/>
          <p14:tracePt t="42008" x="7281863" y="3798888"/>
          <p14:tracePt t="42025" x="7289800" y="3798888"/>
          <p14:tracePt t="42042" x="7297738" y="3798888"/>
          <p14:tracePt t="42060" x="7315200" y="3798888"/>
          <p14:tracePt t="42075" x="7348538" y="3806825"/>
          <p14:tracePt t="42092" x="7416800" y="3806825"/>
          <p14:tracePt t="42108" x="7467600" y="3806825"/>
          <p14:tracePt t="42125" x="7510463" y="3816350"/>
          <p14:tracePt t="42142" x="7553325" y="3816350"/>
          <p14:tracePt t="42158" x="7561263" y="3816350"/>
          <p14:tracePt t="42176" x="7570788" y="3816350"/>
          <p14:tracePt t="42177" x="7578725" y="3816350"/>
          <p14:tracePt t="42683" x="7561263" y="3816350"/>
          <p14:tracePt t="42691" x="7502525" y="3824288"/>
          <p14:tracePt t="42696" x="7408863" y="3832225"/>
          <p14:tracePt t="42706" x="7281863" y="3849688"/>
          <p14:tracePt t="42724" x="6932613" y="3900488"/>
          <p14:tracePt t="42725" x="6711950" y="3943350"/>
          <p14:tracePt t="42741" x="6380163" y="3986213"/>
          <p14:tracePt t="42757" x="6024563" y="4070350"/>
          <p14:tracePt t="42775" x="5530850" y="4171950"/>
          <p14:tracePt t="42790" x="5241925" y="4214813"/>
          <p14:tracePt t="42807" x="5046663" y="4240213"/>
          <p14:tracePt t="42825" x="4757738" y="4291013"/>
          <p14:tracePt t="42841" x="4605338" y="4308475"/>
          <p14:tracePt t="42859" x="4451350" y="4325938"/>
          <p14:tracePt t="42861" x="4392613" y="4333875"/>
          <p14:tracePt t="42875" x="4298950" y="4341813"/>
          <p14:tracePt t="42891" x="4240213" y="4341813"/>
          <p14:tracePt t="42909" x="4187825" y="4341813"/>
          <p14:tracePt t="42911" x="4154488" y="4341813"/>
          <p14:tracePt t="42925" x="4103688" y="4341813"/>
          <p14:tracePt t="42942" x="4035425" y="4341813"/>
          <p14:tracePt t="42960" x="3900488" y="4333875"/>
          <p14:tracePt t="42981" x="3771900" y="4333875"/>
          <p14:tracePt t="42991" x="3756025" y="4333875"/>
          <p14:tracePt t="43010" x="3713163" y="4341813"/>
          <p14:tracePt t="43024" x="3695700" y="4341813"/>
          <p14:tracePt t="43159" x="3703638" y="4341813"/>
          <p14:tracePt t="43166" x="3729038" y="4341813"/>
          <p14:tracePt t="43191" x="3756025" y="4341813"/>
          <p14:tracePt t="43208" x="3789363" y="4341813"/>
          <p14:tracePt t="43224" x="3848100" y="4341813"/>
          <p14:tracePt t="43241" x="3908425" y="4341813"/>
          <p14:tracePt t="43243" x="3941763" y="4359275"/>
          <p14:tracePt t="43258" x="4027488" y="4376738"/>
          <p14:tracePt t="43274" x="4103688" y="4394200"/>
          <p14:tracePt t="43291" x="4171950" y="4410075"/>
          <p14:tracePt t="43309" x="4281488" y="4435475"/>
          <p14:tracePt t="43324" x="4332288" y="4460875"/>
          <p14:tracePt t="43343" x="4384675" y="4470400"/>
          <p14:tracePt t="43359" x="4468813" y="4478338"/>
          <p14:tracePt t="43374" x="4545013" y="4486275"/>
          <p14:tracePt t="43393" x="4646613" y="4495800"/>
          <p14:tracePt t="43394" x="4689475" y="4495800"/>
          <p14:tracePt t="43408" x="4808538" y="4495800"/>
          <p14:tracePt t="43423" x="4902200" y="4495800"/>
          <p14:tracePt t="43442" x="4962525" y="4495800"/>
          <p14:tracePt t="43443" x="4995863" y="4495800"/>
          <p14:tracePt t="43458" x="5097463" y="4486275"/>
          <p14:tracePt t="43474" x="5216525" y="4470400"/>
          <p14:tracePt t="43492" x="5378450" y="4460875"/>
          <p14:tracePt t="43507" x="5454650" y="4452938"/>
          <p14:tracePt t="43524" x="5513388" y="4445000"/>
          <p14:tracePt t="43541" x="5565775" y="4445000"/>
          <p14:tracePt t="43542" x="5581650" y="4445000"/>
          <p14:tracePt t="43557" x="5616575" y="4445000"/>
          <p14:tracePt t="43575" x="5649913" y="4445000"/>
          <p14:tracePt t="43592" x="5657850" y="4445000"/>
          <p14:tracePt t="43593" x="5667375" y="4445000"/>
          <p14:tracePt t="43608" x="5675313" y="4445000"/>
          <p14:tracePt t="43927" x="5751513" y="4445000"/>
          <p14:tracePt t="43934" x="5870575" y="4445000"/>
          <p14:tracePt t="43942" x="5981700" y="4445000"/>
          <p14:tracePt t="43957" x="6184900" y="4435475"/>
          <p14:tracePt t="43977" x="6354763" y="4435475"/>
          <p14:tracePt t="43978" x="6440488" y="4435475"/>
          <p14:tracePt t="43990" x="6584950" y="4427538"/>
          <p14:tracePt t="44007" x="6669088" y="4427538"/>
          <p14:tracePt t="44025" x="6745288" y="4427538"/>
          <p14:tracePt t="44026" x="6780213" y="4427538"/>
          <p14:tracePt t="44041" x="6873875" y="4427538"/>
          <p14:tracePt t="44058" x="6924675" y="4435475"/>
          <p14:tracePt t="44076" x="6967538" y="4435475"/>
          <p14:tracePt t="44077" x="6992938" y="4435475"/>
          <p14:tracePt t="44091" x="7026275" y="4435475"/>
          <p14:tracePt t="44109" x="7059613" y="4435475"/>
          <p14:tracePt t="44126" x="7077075" y="4435475"/>
          <p14:tracePt t="44127" x="7085013" y="4435475"/>
          <p14:tracePt t="44142" x="7094538" y="4435475"/>
          <p14:tracePt t="44160" x="7102475" y="4445000"/>
          <p14:tracePt t="44161" x="7119938" y="4445000"/>
          <p14:tracePt t="44176" x="7137400" y="4452938"/>
          <p14:tracePt t="44191" x="7153275" y="4460875"/>
          <p14:tracePt t="44210" x="7170738" y="4470400"/>
          <p14:tracePt t="44211" x="7178675" y="4470400"/>
          <p14:tracePt t="44232" x="7188200" y="4470400"/>
          <p14:tracePt t="44325" x="7188200" y="4478338"/>
          <p14:tracePt t="44339" x="7196138" y="4478338"/>
          <p14:tracePt t="44358" x="7196138" y="4486275"/>
          <p14:tracePt t="44375" x="7204075" y="4495800"/>
          <p14:tracePt t="44391" x="7204075" y="4503738"/>
          <p14:tracePt t="44431" x="7204075" y="4513263"/>
          <p14:tracePt t="44476" x="7204075" y="4521200"/>
          <p14:tracePt t="44527" x="7204075" y="4529138"/>
          <p14:tracePt t="44553" x="7204075" y="4538663"/>
          <p14:tracePt t="44581" x="7204075" y="4546600"/>
          <p14:tracePt t="44602" x="7204075" y="4554538"/>
          <p14:tracePt t="44645" x="7204075" y="4564063"/>
          <p14:tracePt t="44652" x="7204075" y="4572000"/>
          <p14:tracePt t="44681" x="7204075" y="4579938"/>
          <p14:tracePt t="44687" x="7204075" y="4589463"/>
          <p14:tracePt t="44701" x="7204075" y="4597400"/>
          <p14:tracePt t="44739" x="7204075" y="4605338"/>
          <p14:tracePt t="44881" x="7204075" y="4614863"/>
          <p14:tracePt t="47116" x="7196138" y="4614863"/>
          <p14:tracePt t="47126" x="7188200" y="4614863"/>
          <p14:tracePt t="47133" x="7188200" y="4622800"/>
          <p14:tracePt t="47148" x="7178675" y="4630738"/>
          <p14:tracePt t="47162" x="7170738" y="4630738"/>
          <p14:tracePt t="47175" x="7153275" y="4630738"/>
          <p14:tracePt t="47206" x="7145338" y="4630738"/>
          <p14:tracePt t="47220" x="7137400" y="4630738"/>
          <p14:tracePt t="47226" x="7137400" y="4640263"/>
          <p14:tracePt t="47241" x="7127875" y="4640263"/>
          <p14:tracePt t="47262" x="7119938" y="4640263"/>
          <p14:tracePt t="47276" x="7119938" y="4648200"/>
          <p14:tracePt t="47291" x="7102475" y="4648200"/>
          <p14:tracePt t="50534" x="6992938" y="4665663"/>
          <p14:tracePt t="50542" x="6873875" y="4683125"/>
          <p14:tracePt t="50559" x="6694488" y="4708525"/>
          <p14:tracePt t="50576" x="6491288" y="4724400"/>
          <p14:tracePt t="50577" x="6397625" y="4724400"/>
          <p14:tracePt t="50592" x="6235700" y="4741863"/>
          <p14:tracePt t="50608" x="6091238" y="4767263"/>
          <p14:tracePt t="50625" x="5913438" y="4802188"/>
          <p14:tracePt t="50626" x="5853113" y="4802188"/>
          <p14:tracePt t="50641" x="5726113" y="4835525"/>
          <p14:tracePt t="50658" x="5632450" y="4852988"/>
          <p14:tracePt t="50675" x="5505450" y="4878388"/>
          <p14:tracePt t="50676" x="5454650" y="4886325"/>
          <p14:tracePt t="50691" x="5360988" y="4919663"/>
          <p14:tracePt t="50707" x="5284788" y="4937125"/>
          <p14:tracePt t="50725" x="5241925" y="4946650"/>
          <p14:tracePt t="50726" x="5224463" y="4946650"/>
          <p14:tracePt t="50741" x="5191125" y="4946650"/>
          <p14:tracePt t="50757" x="5183188" y="4946650"/>
          <p14:tracePt t="50775" x="5173663" y="4946650"/>
          <p14:tracePt t="50940" x="5183188" y="4946650"/>
          <p14:tracePt t="50946" x="5199063" y="4946650"/>
          <p14:tracePt t="50961" x="5267325" y="4946650"/>
          <p14:tracePt t="50980" x="5411788" y="4946650"/>
          <p14:tracePt t="50981" x="5497513" y="4946650"/>
          <p14:tracePt t="50991" x="5573713" y="4946650"/>
          <p14:tracePt t="51010" x="5735638" y="4946650"/>
          <p14:tracePt t="51025" x="5845175" y="4946650"/>
          <p14:tracePt t="51041" x="5930900" y="4946650"/>
          <p14:tracePt t="51059" x="6015038" y="4946650"/>
          <p14:tracePt t="51060" x="6057900" y="4946650"/>
          <p14:tracePt t="51074" x="6108700" y="4954588"/>
          <p14:tracePt t="51092" x="6167438" y="4954588"/>
          <p14:tracePt t="51107" x="6245225" y="4954588"/>
          <p14:tracePt t="51124" x="6346825" y="4937125"/>
          <p14:tracePt t="51142" x="6415088" y="4937125"/>
          <p14:tracePt t="51158" x="6456363" y="4937125"/>
          <p14:tracePt t="51159" x="6473825" y="4937125"/>
          <p14:tracePt t="51175" x="6508750" y="4937125"/>
          <p14:tracePt t="51191" x="6534150" y="4929188"/>
          <p14:tracePt t="51208" x="6567488" y="4919663"/>
          <p14:tracePt t="51209" x="6584950" y="4911725"/>
          <p14:tracePt t="51224" x="6618288" y="4894263"/>
          <p14:tracePt t="51241" x="6653213" y="4886325"/>
          <p14:tracePt t="51260" x="6669088" y="4878388"/>
          <p14:tracePt t="51275" x="6694488" y="4878388"/>
          <p14:tracePt t="51291" x="6704013" y="4868863"/>
          <p14:tracePt t="51310" x="6745288" y="4852988"/>
          <p14:tracePt t="51324" x="6788150" y="4843463"/>
          <p14:tracePt t="51343" x="6805613" y="4835525"/>
          <p14:tracePt t="51344" x="6813550" y="4827588"/>
          <p14:tracePt t="51360" x="6823075" y="4827588"/>
          <p14:tracePt t="51374" x="6831013" y="4827588"/>
          <p14:tracePt t="51392" x="6838950" y="4818063"/>
          <p14:tracePt t="51410" x="6848475" y="4818063"/>
          <p14:tracePt t="51465" x="6856413" y="4818063"/>
          <p14:tracePt t="51984" x="6838950" y="4818063"/>
          <p14:tracePt t="51991" x="6805613" y="4818063"/>
          <p14:tracePt t="51997" x="6762750" y="4818063"/>
          <p14:tracePt t="52007" x="6643688" y="4818063"/>
          <p14:tracePt t="52026" x="6364288" y="4792663"/>
          <p14:tracePt t="52027" x="6184900" y="4775200"/>
          <p14:tracePt t="52041" x="5761038" y="4759325"/>
          <p14:tracePt t="52058" x="5292725" y="4749800"/>
          <p14:tracePt t="52076" x="4800600" y="4724400"/>
          <p14:tracePt t="52077" x="4587875" y="4708525"/>
          <p14:tracePt t="52091" x="4187825" y="4708525"/>
          <p14:tracePt t="52108" x="3883025" y="4699000"/>
          <p14:tracePt t="52126" x="3636963" y="4683125"/>
          <p14:tracePt t="52127" x="3533775" y="4683125"/>
          <p14:tracePt t="52141" x="3322638" y="4683125"/>
          <p14:tracePt t="52159" x="3143250" y="4683125"/>
          <p14:tracePt t="52176" x="3033713" y="4683125"/>
          <p14:tracePt t="52178" x="2990850" y="4683125"/>
          <p14:tracePt t="52190" x="2897188" y="4699000"/>
          <p14:tracePt t="52206" x="2811463" y="4699000"/>
          <p14:tracePt t="52224" x="2735263" y="4716463"/>
          <p14:tracePt t="52225" x="2701925" y="4724400"/>
          <p14:tracePt t="52241" x="2633663" y="4749800"/>
          <p14:tracePt t="52259" x="2590800" y="4759325"/>
          <p14:tracePt t="52275" x="2532063" y="4784725"/>
          <p14:tracePt t="52276" x="2514600" y="4802188"/>
          <p14:tracePt t="52291" x="2463800" y="4835525"/>
          <p14:tracePt t="52307" x="2446338" y="4852988"/>
          <p14:tracePt t="52325" x="2420938" y="4860925"/>
          <p14:tracePt t="52326" x="2413000" y="4860925"/>
          <p14:tracePt t="52347" x="2405063" y="4860925"/>
          <p14:tracePt t="52625" x="2405063" y="4852988"/>
          <p14:tracePt t="52646" x="2413000" y="4852988"/>
          <p14:tracePt t="52675" x="2420938" y="4852988"/>
          <p14:tracePt t="52703" x="2430463" y="4852988"/>
          <p14:tracePt t="52710" x="2430463" y="4843463"/>
          <p14:tracePt t="52738" x="2438400" y="4843463"/>
          <p14:tracePt t="52774" x="2446338" y="4843463"/>
          <p14:tracePt t="52802" x="2455863" y="4835525"/>
          <p14:tracePt t="52809" x="2463800" y="4835525"/>
          <p14:tracePt t="52816" x="2471738" y="4835525"/>
          <p14:tracePt t="52824" x="2481263" y="4827588"/>
          <p14:tracePt t="52841" x="2489200" y="4827588"/>
          <p14:tracePt t="52858" x="2549525" y="4818063"/>
          <p14:tracePt t="52875" x="2625725" y="4835525"/>
          <p14:tracePt t="52891" x="2727325" y="4852988"/>
          <p14:tracePt t="52895" x="2786063" y="4860925"/>
          <p14:tracePt t="52908" x="2879725" y="4878388"/>
          <p14:tracePt t="52924" x="2965450" y="4878388"/>
          <p14:tracePt t="52943" x="3033713" y="4886325"/>
          <p14:tracePt t="52944" x="3067050" y="4894263"/>
          <p14:tracePt t="52959" x="3117850" y="4911725"/>
          <p14:tracePt t="52977" x="3160713" y="4911725"/>
          <p14:tracePt t="52993" x="3203575" y="4911725"/>
          <p14:tracePt t="52994" x="3219450" y="4911725"/>
          <p14:tracePt t="53010" x="3236913" y="4911725"/>
          <p14:tracePt t="53023" x="3279775" y="4911725"/>
          <p14:tracePt t="53043" x="3322638" y="4903788"/>
          <p14:tracePt t="53044" x="3338513" y="4903788"/>
          <p14:tracePt t="53058" x="3381375" y="4911725"/>
          <p14:tracePt t="53074" x="3414713" y="4919663"/>
          <p14:tracePt t="53092" x="3441700" y="4929188"/>
          <p14:tracePt t="53093" x="3449638" y="4929188"/>
          <p14:tracePt t="53107" x="3467100" y="4929188"/>
          <p14:tracePt t="53124" x="3475038" y="4929188"/>
          <p14:tracePt t="53570" x="3457575" y="4929188"/>
          <p14:tracePt t="53577" x="3363913" y="4911725"/>
          <p14:tracePt t="53591" x="3203575" y="4903788"/>
          <p14:tracePt t="53592" x="3067050" y="4903788"/>
          <p14:tracePt t="53607" x="2803525" y="4894263"/>
          <p14:tracePt t="53626" x="2524125" y="4903788"/>
          <p14:tracePt t="53626" x="2413000" y="4929188"/>
          <p14:tracePt t="53641" x="2276475" y="4946650"/>
          <p14:tracePt t="53657" x="2149475" y="4962525"/>
          <p14:tracePt t="53676" x="2047875" y="4979988"/>
          <p14:tracePt t="53677" x="1987550" y="4987925"/>
          <p14:tracePt t="53691" x="1920875" y="4987925"/>
          <p14:tracePt t="53707" x="1860550" y="5005388"/>
          <p14:tracePt t="53726" x="1817688" y="5013325"/>
          <p14:tracePt t="53727" x="1792288" y="5013325"/>
          <p14:tracePt t="53741" x="1766888" y="5013325"/>
          <p14:tracePt t="53758" x="1741488" y="5013325"/>
          <p14:tracePt t="53775" x="1724025" y="5013325"/>
          <p14:tracePt t="53791" x="1716088" y="5013325"/>
          <p14:tracePt t="53926" x="1724025" y="5013325"/>
          <p14:tracePt t="53942" x="1741488" y="5005388"/>
          <p14:tracePt t="53946" x="1758950" y="4997450"/>
          <p14:tracePt t="53957" x="1766888" y="4997450"/>
          <p14:tracePt t="53977" x="1809750" y="4972050"/>
          <p14:tracePt t="53990" x="1843088" y="4962525"/>
          <p14:tracePt t="54008" x="1911350" y="4954588"/>
          <p14:tracePt t="54025" x="1971675" y="4946650"/>
          <p14:tracePt t="54026" x="1987550" y="4946650"/>
          <p14:tracePt t="54040" x="2030413" y="4937125"/>
          <p14:tracePt t="54058" x="2073275" y="4929188"/>
          <p14:tracePt t="54075" x="2098675" y="4919663"/>
          <p14:tracePt t="54091" x="2124075" y="4919663"/>
          <p14:tracePt t="54109" x="2132013" y="4919663"/>
          <p14:tracePt t="54110" x="2141538" y="4919663"/>
          <p14:tracePt t="54141" x="2141538" y="4911725"/>
          <p14:tracePt t="54146" x="2149475" y="4911725"/>
          <p14:tracePt t="54177" x="2157413" y="4911725"/>
          <p14:tracePt t="54181" x="2166938" y="4911725"/>
          <p14:tracePt t="54191" x="2174875" y="4903788"/>
          <p14:tracePt t="54208" x="2192338" y="4894263"/>
          <p14:tracePt t="54210" x="2208213" y="4894263"/>
          <p14:tracePt t="54224" x="2251075" y="4878388"/>
          <p14:tracePt t="54242" x="2319338" y="4868863"/>
          <p14:tracePt t="54259" x="2395538" y="4860925"/>
          <p14:tracePt t="54260" x="2455863" y="4860925"/>
          <p14:tracePt t="54275" x="2549525" y="4852988"/>
          <p14:tracePt t="54292" x="2651125" y="4852988"/>
          <p14:tracePt t="54307" x="2786063" y="4860925"/>
          <p14:tracePt t="54325" x="2982913" y="4868863"/>
          <p14:tracePt t="54342" x="3049588" y="4886325"/>
          <p14:tracePt t="54358" x="3109913" y="4894263"/>
          <p14:tracePt t="54375" x="3194050" y="4903788"/>
          <p14:tracePt t="54391" x="3236913" y="4903788"/>
          <p14:tracePt t="54408" x="3270250" y="4903788"/>
          <p14:tracePt t="54409" x="3305175" y="4903788"/>
          <p14:tracePt t="54425" x="3330575" y="4903788"/>
          <p14:tracePt t="54441" x="3363913" y="4911725"/>
          <p14:tracePt t="54459" x="3414713" y="4919663"/>
          <p14:tracePt t="54475" x="3432175" y="4919663"/>
          <p14:tracePt t="54491" x="3449638" y="4919663"/>
          <p14:tracePt t="54509" x="3475038" y="4929188"/>
          <p14:tracePt t="54526" x="3492500" y="4929188"/>
          <p14:tracePt t="54543" x="3508375" y="4929188"/>
          <p14:tracePt t="54544" x="3525838" y="4929188"/>
          <p14:tracePt t="54559" x="3551238" y="4937125"/>
          <p14:tracePt t="54574" x="3602038" y="4946650"/>
          <p14:tracePt t="54593" x="3652838" y="4946650"/>
          <p14:tracePt t="54609" x="3713163" y="4954588"/>
          <p14:tracePt t="54623" x="3746500" y="4962525"/>
          <p14:tracePt t="54642" x="3789363" y="4972050"/>
          <p14:tracePt t="54643" x="3814763" y="4972050"/>
          <p14:tracePt t="54659" x="3857625" y="4972050"/>
          <p14:tracePt t="54674" x="3890963" y="4972050"/>
          <p14:tracePt t="54693" x="3916363" y="4972050"/>
          <p14:tracePt t="54728" x="3925888" y="4972050"/>
          <p14:tracePt t="54941" x="3933825" y="4972050"/>
          <p14:tracePt t="55439" x="3984625" y="4972050"/>
          <p14:tracePt t="55446" x="4052888" y="4972050"/>
          <p14:tracePt t="55456" x="4111625" y="4972050"/>
          <p14:tracePt t="55473" x="4222750" y="4972050"/>
          <p14:tracePt t="55490" x="4410075" y="4972050"/>
          <p14:tracePt t="55506" x="4519613" y="4972050"/>
          <p14:tracePt t="55523" x="4605338" y="4972050"/>
          <p14:tracePt t="55540" x="4689475" y="4972050"/>
          <p14:tracePt t="55556" x="4749800" y="4972050"/>
          <p14:tracePt t="55573" x="4791075" y="4972050"/>
          <p14:tracePt t="55574" x="4808538" y="4972050"/>
          <p14:tracePt t="55590" x="4851400" y="4972050"/>
          <p14:tracePt t="55607" x="4876800" y="4972050"/>
          <p14:tracePt t="55624" x="4919663" y="4972050"/>
          <p14:tracePt t="55640" x="4935538" y="4972050"/>
          <p14:tracePt t="55658" x="4962525" y="4972050"/>
          <p14:tracePt t="55675" x="4995863" y="4972050"/>
          <p14:tracePt t="55690" x="5029200" y="4972050"/>
          <p14:tracePt t="55708" x="5064125" y="4962525"/>
          <p14:tracePt t="55724" x="5122863" y="4962525"/>
          <p14:tracePt t="55726" x="5157788" y="4962525"/>
          <p14:tracePt t="55740" x="5259388" y="4954588"/>
          <p14:tracePt t="55757" x="5411788" y="4954588"/>
          <p14:tracePt t="55775" x="5743575" y="4954588"/>
          <p14:tracePt t="55791" x="5989638" y="4954588"/>
          <p14:tracePt t="55807" x="6159500" y="4954588"/>
          <p14:tracePt t="55823" x="6321425" y="4972050"/>
          <p14:tracePt t="55840" x="6354763" y="4979988"/>
          <p14:tracePt t="55858" x="6380163" y="4979988"/>
          <p14:tracePt t="55874" x="6389688" y="4979988"/>
          <p14:tracePt t="55902" x="6397625" y="4979988"/>
          <p14:tracePt t="55986" x="6405563" y="4979988"/>
          <p14:tracePt t="55994" x="6456363" y="4979988"/>
          <p14:tracePt t="56001" x="6508750" y="4972050"/>
          <p14:tracePt t="56008" x="6559550" y="4954588"/>
          <p14:tracePt t="56023" x="6635750" y="4946650"/>
          <p14:tracePt t="56040" x="6678613" y="4937125"/>
          <p14:tracePt t="56057" x="6704013" y="4929188"/>
          <p14:tracePt t="56080" x="6719888" y="4929188"/>
          <p14:tracePt t="56091" x="6719888" y="4919663"/>
          <p14:tracePt t="56814" x="6805613" y="4919663"/>
          <p14:tracePt t="56820" x="6924675" y="4919663"/>
          <p14:tracePt t="56827" x="7026275" y="4911725"/>
          <p14:tracePt t="56841" x="7119938" y="4911725"/>
          <p14:tracePt t="56842" x="7221538" y="4911725"/>
          <p14:tracePt t="56857" x="7426325" y="4894263"/>
          <p14:tracePt t="56876" x="7545388" y="4894263"/>
          <p14:tracePt t="56877" x="7586663" y="4894263"/>
          <p14:tracePt t="56891" x="7629525" y="4894263"/>
          <p14:tracePt t="56907" x="7672388" y="4894263"/>
          <p14:tracePt t="56926" x="7715250" y="4894263"/>
          <p14:tracePt t="56927" x="7748588" y="4894263"/>
          <p14:tracePt t="56941" x="7799388" y="4894263"/>
          <p14:tracePt t="56959" x="7824788" y="4886325"/>
          <p14:tracePt t="56979" x="7832725" y="4886325"/>
          <p14:tracePt t="56991" x="7850188" y="4886325"/>
          <p14:tracePt t="57026" x="7859713" y="4878388"/>
          <p14:tracePt t="57033" x="7875588" y="4878388"/>
          <p14:tracePt t="57040" x="7893050" y="4878388"/>
          <p14:tracePt t="57058" x="7926388" y="4878388"/>
          <p14:tracePt t="57075" x="7935913" y="4878388"/>
          <p14:tracePt t="57076" x="7943850" y="4878388"/>
          <p14:tracePt t="57092" x="7961313" y="4878388"/>
          <p14:tracePt t="57107" x="7977188" y="4868863"/>
          <p14:tracePt t="57125" x="8004175" y="4860925"/>
          <p14:tracePt t="57126" x="8020050" y="4852988"/>
          <p14:tracePt t="57142" x="8037513" y="4843463"/>
          <p14:tracePt t="57157" x="8054975" y="4843463"/>
          <p14:tracePt t="57175" x="8070850" y="4835525"/>
          <p14:tracePt t="57191" x="8080375" y="4835525"/>
          <p14:tracePt t="57208" x="8096250" y="4818063"/>
          <p14:tracePt t="57226" x="8147050" y="4775200"/>
          <p14:tracePt t="57227" x="8181975" y="4749800"/>
          <p14:tracePt t="57241" x="8232775" y="4708525"/>
          <p14:tracePt t="57259" x="8258175" y="4683125"/>
          <p14:tracePt t="57275" x="8283575" y="4648200"/>
          <p14:tracePt t="57291" x="8301038" y="4630738"/>
          <p14:tracePt t="57308" x="8326438" y="4614863"/>
          <p14:tracePt t="57325" x="8334375" y="4589463"/>
          <p14:tracePt t="57342" x="8343900" y="4589463"/>
          <p14:tracePt t="57360" x="8343900" y="4579938"/>
          <p14:tracePt t="57376" x="8351838" y="4579938"/>
          <p14:tracePt t="58058" x="8470900" y="4529138"/>
          <p14:tracePt t="58065" x="8605838" y="4452938"/>
          <p14:tracePt t="58074" x="8767763" y="4394200"/>
          <p14:tracePt t="58092" x="9124950" y="4214813"/>
          <p14:tracePt t="58094" x="9251950" y="4146550"/>
          <p14:tracePt t="58108" x="9498013" y="4002088"/>
          <p14:tracePt t="58126" x="9745663" y="3883025"/>
          <p14:tracePt t="58142" x="9898063" y="3806825"/>
          <p14:tracePt t="58142" x="9983788" y="3763963"/>
          <p14:tracePt t="58158" x="10126663" y="3679825"/>
          <p14:tracePt t="58175" x="10255250" y="3594100"/>
          <p14:tracePt t="58192" x="10306050" y="3535363"/>
          <p14:tracePt t="58193" x="10331450" y="3517900"/>
          <p14:tracePt t="58208" x="10356850" y="3492500"/>
          <p14:tracePt t="58223" x="10374313" y="3475038"/>
          <p14:tracePt t="58242" x="10407650" y="3441700"/>
          <p14:tracePt t="58258" x="10425113" y="3416300"/>
          <p14:tracePt t="58273" x="10458450" y="3390900"/>
          <p14:tracePt t="58290" x="10467975" y="3373438"/>
          <p14:tracePt t="58307" x="10475913" y="3373438"/>
          <p14:tracePt t="58827" x="10475913" y="3398838"/>
          <p14:tracePt t="58833" x="10458450" y="3424238"/>
          <p14:tracePt t="58841" x="10458450" y="3441700"/>
          <p14:tracePt t="58858" x="10442575" y="3484563"/>
          <p14:tracePt t="58876" x="10425113" y="3509963"/>
          <p14:tracePt t="58877" x="10415588" y="3527425"/>
          <p14:tracePt t="58896" x="10415588" y="3535363"/>
          <p14:tracePt t="58918" x="10407650" y="3543300"/>
          <p14:tracePt t="58932" x="10382250" y="3560763"/>
          <p14:tracePt t="58941" x="10331450" y="3594100"/>
          <p14:tracePt t="58958" x="10263188" y="3611563"/>
          <p14:tracePt t="58979" x="10179050" y="3636963"/>
          <p14:tracePt t="58991" x="10118725" y="3646488"/>
          <p14:tracePt t="59009" x="10085388" y="3662363"/>
          <p14:tracePt t="59010" x="10067925" y="3662363"/>
          <p14:tracePt t="59024" x="10050463" y="3671888"/>
          <p14:tracePt t="59025" x="10042525" y="3679825"/>
          <p14:tracePt t="59041" x="10009188" y="3687763"/>
          <p14:tracePt t="59059" x="9974263" y="3697288"/>
          <p14:tracePt t="59060" x="9948863" y="3705225"/>
          <p14:tracePt t="59074" x="9931400" y="3705225"/>
          <p14:tracePt t="59075" x="9906000" y="3705225"/>
          <p14:tracePt t="59091" x="9880600" y="3730625"/>
          <p14:tracePt t="59107" x="9847263" y="3730625"/>
          <p14:tracePt t="59125" x="9839325" y="3738563"/>
          <p14:tracePt t="59141" x="9821863" y="3738563"/>
          <p14:tracePt t="59189" x="9821863" y="3748088"/>
          <p14:tracePt t="59317" x="9829800" y="3748088"/>
          <p14:tracePt t="59325" x="9855200" y="3738563"/>
          <p14:tracePt t="59330" x="9880600" y="3738563"/>
          <p14:tracePt t="59340" x="9915525" y="3730625"/>
          <p14:tracePt t="59360" x="10075863" y="3697288"/>
          <p14:tracePt t="59376" x="10186988" y="3679825"/>
          <p14:tracePt t="59393" x="10331450" y="3662363"/>
          <p14:tracePt t="59394" x="10390188" y="3646488"/>
          <p14:tracePt t="59409" x="10526713" y="3611563"/>
          <p14:tracePt t="59424" x="10612438" y="3594100"/>
          <p14:tracePt t="59442" x="10704513" y="3578225"/>
          <p14:tracePt t="59459" x="10833100" y="3543300"/>
          <p14:tracePt t="59474" x="10874375" y="3535363"/>
          <p14:tracePt t="59492" x="10909300" y="3535363"/>
          <p14:tracePt t="59507" x="10926763" y="3535363"/>
          <p14:tracePt t="59524" x="10942638" y="3535363"/>
          <p14:tracePt t="59551" x="10952163" y="3527425"/>
          <p14:tracePt t="59580" x="10960100" y="3527425"/>
          <p14:tracePt t="59586" x="10968038" y="3527425"/>
          <p14:tracePt t="59622" x="10977563" y="3527425"/>
          <p14:tracePt t="59665" x="10977563" y="3535363"/>
          <p14:tracePt t="59672" x="10977563" y="3543300"/>
          <p14:tracePt t="59679" x="10977563" y="3552825"/>
          <p14:tracePt t="59691" x="10993438" y="3552825"/>
          <p14:tracePt t="59708" x="10993438" y="3560763"/>
          <p14:tracePt t="59831" x="10993438" y="3568700"/>
          <p14:tracePt t="60490" x="10960100" y="3552825"/>
          <p14:tracePt t="60497" x="10883900" y="3517900"/>
          <p14:tracePt t="60508" x="10790238" y="3459163"/>
          <p14:tracePt t="60526" x="10671175" y="3390900"/>
          <p14:tracePt t="60541" x="10612438" y="3365500"/>
          <p14:tracePt t="60559" x="10569575" y="3348038"/>
          <p14:tracePt t="60577" x="10544175" y="3330575"/>
          <p14:tracePt t="60592" x="10534650" y="3330575"/>
          <p14:tracePt t="60609" x="10526713" y="3330575"/>
          <p14:tracePt t="60610" x="10526713" y="3322638"/>
          <p14:tracePt t="60647" x="10518775" y="3322638"/>
          <p14:tracePt t="60660" x="10509250" y="3305175"/>
          <p14:tracePt t="60667" x="10501313" y="3297238"/>
          <p14:tracePt t="60674" x="10483850" y="3279775"/>
          <p14:tracePt t="60691" x="10475913" y="3271838"/>
          <p14:tracePt t="60707" x="10475913" y="3263900"/>
          <p14:tracePt t="60724" x="10467975" y="3263900"/>
          <p14:tracePt t="60846" x="10467975" y="3254375"/>
          <p14:tracePt t="60852" x="10458450" y="3254375"/>
          <p14:tracePt t="60876" x="10442575" y="3246438"/>
          <p14:tracePt t="60891" x="10425113" y="3228975"/>
          <p14:tracePt t="60896" x="10415588" y="3228975"/>
          <p14:tracePt t="60908" x="10415588" y="3221038"/>
          <p14:tracePt t="60926" x="10407650" y="3221038"/>
          <p14:tracePt t="60945" x="10399713" y="3221038"/>
          <p14:tracePt t="62256" x="10399713" y="3228975"/>
          <p14:tracePt t="62262" x="10407650" y="3238500"/>
          <p14:tracePt t="62275" x="10407650" y="3246438"/>
          <p14:tracePt t="62276" x="10415588" y="3246438"/>
          <p14:tracePt t="62292" x="10415588" y="3271838"/>
          <p14:tracePt t="62307" x="10433050" y="3289300"/>
          <p14:tracePt t="62325" x="10450513" y="3322638"/>
          <p14:tracePt t="62341" x="10450513" y="3330575"/>
          <p14:tracePt t="62357" x="10458450" y="3340100"/>
          <p14:tracePt t="62375" x="10467975" y="3355975"/>
          <p14:tracePt t="62391" x="10467975" y="3373438"/>
          <p14:tracePt t="62407" x="10467975" y="3390900"/>
          <p14:tracePt t="62425" x="10475913" y="3408363"/>
          <p14:tracePt t="62441" x="10483850" y="3424238"/>
          <p14:tracePt t="62459" x="10493375" y="3441700"/>
          <p14:tracePt t="62476" x="10501313" y="3449638"/>
          <p14:tracePt t="62517" x="10501313" y="3459163"/>
          <p14:tracePt t="62545" x="10501313" y="3467100"/>
          <p14:tracePt t="63434" x="10526713" y="3475038"/>
          <p14:tracePt t="63441" x="10534650" y="3484563"/>
          <p14:tracePt t="63457" x="10560050" y="3484563"/>
          <p14:tracePt t="63474" x="10585450" y="3492500"/>
          <p14:tracePt t="63491" x="10620375" y="3502025"/>
          <p14:tracePt t="63507" x="10653713" y="3509963"/>
          <p14:tracePt t="63525" x="10671175" y="3517900"/>
          <p14:tracePt t="63526" x="10679113" y="3517900"/>
          <p14:tracePt t="63541" x="10696575" y="3517900"/>
          <p14:tracePt t="63557" x="10704513" y="3517900"/>
          <p14:tracePt t="63576" x="10714038" y="3527425"/>
          <p14:tracePt t="63576" x="10721975" y="3535363"/>
          <p14:tracePt t="63591" x="10739438" y="3535363"/>
          <p14:tracePt t="63607" x="10747375" y="3535363"/>
          <p14:tracePt t="63626" x="10756900" y="3543300"/>
          <p14:tracePt t="63769" x="10756900" y="3560763"/>
          <p14:tracePt t="63820" x="10764838" y="3560763"/>
          <p14:tracePt t="63825" x="10764838" y="3568700"/>
          <p14:tracePt t="63868" x="10764838" y="3578225"/>
          <p14:tracePt t="63896" x="10764838" y="3586163"/>
          <p14:tracePt t="63918" x="10764838" y="3594100"/>
          <p14:tracePt t="64003" x="10772775" y="3594100"/>
          <p14:tracePt t="64039" x="10772775" y="3603625"/>
          <p14:tracePt t="65141" x="10772775" y="3619500"/>
          <p14:tracePt t="65162" x="10772775" y="3629025"/>
          <p14:tracePt t="65191" x="10772775" y="3636963"/>
          <p14:tracePt t="65206" x="10772775" y="3646488"/>
          <p14:tracePt t="65212" x="10772775" y="3654425"/>
          <p14:tracePt t="65233" x="10772775" y="3662363"/>
          <p14:tracePt t="65256" x="10772775" y="3671888"/>
          <p14:tracePt t="65269" x="10772775" y="3679825"/>
          <p14:tracePt t="65348" x="10772775" y="3687763"/>
          <p14:tracePt t="65497" x="10772775" y="3697288"/>
          <p14:tracePt t="65676" x="10764838" y="3697288"/>
          <p14:tracePt t="65681" x="10764838" y="3705225"/>
          <p14:tracePt t="65696" x="10764838" y="3713163"/>
          <p14:tracePt t="65746" x="10764838" y="3722688"/>
          <p14:tracePt t="65752" x="10756900" y="3722688"/>
          <p14:tracePt t="65831" x="10756900" y="3730625"/>
          <p14:tracePt t="66096" x="10739438" y="3738563"/>
          <p14:tracePt t="66983" x="10739438" y="3748088"/>
          <p14:tracePt t="67011" x="10739438" y="3756025"/>
          <p14:tracePt t="67041" x="10739438" y="3763963"/>
          <p14:tracePt t="67069" x="10739438" y="3773488"/>
          <p14:tracePt t="68369" x="10747375" y="3763963"/>
          <p14:tracePt t="68941" x="10756900" y="3773488"/>
          <p14:tracePt t="68947" x="10764838" y="3781425"/>
          <p14:tracePt t="68959" x="10772775" y="3798888"/>
          <p14:tracePt t="68980" x="10782300" y="3816350"/>
          <p14:tracePt t="69018" x="10782300" y="3824288"/>
          <p14:tracePt t="69109" x="10790238" y="3832225"/>
          <p14:tracePt t="69117" x="10798175" y="3841750"/>
          <p14:tracePt t="69124" x="10807700" y="3849688"/>
          <p14:tracePt t="69142" x="10815638" y="3849688"/>
          <p14:tracePt t="69159" x="10823575" y="3867150"/>
          <p14:tracePt t="69160" x="10841038" y="3875088"/>
          <p14:tracePt t="69174" x="10858500" y="3883025"/>
          <p14:tracePt t="69191" x="10866438" y="3883025"/>
          <p14:tracePt t="69209" x="10866438" y="3892550"/>
          <p14:tracePt t="69537" x="10848975" y="3883025"/>
          <p14:tracePt t="69558" x="10841038" y="3867150"/>
          <p14:tracePt t="69571" x="10833100" y="3857625"/>
          <p14:tracePt t="69579" x="10833100" y="3849688"/>
          <p14:tracePt t="69591" x="10815638" y="3841750"/>
          <p14:tracePt t="69592" x="10790238" y="3824288"/>
          <p14:tracePt t="69607" x="10764838" y="3790950"/>
          <p14:tracePt t="69624" x="10714038" y="3763963"/>
          <p14:tracePt t="69641" x="10679113" y="3756025"/>
          <p14:tracePt t="69642" x="10663238" y="3748088"/>
          <p14:tracePt t="69658" x="10637838" y="3730625"/>
          <p14:tracePt t="69675" x="10612438" y="3730625"/>
          <p14:tracePt t="69693" x="10569575" y="3713163"/>
          <p14:tracePt t="69710" x="10526713" y="3705225"/>
          <p14:tracePt t="69726" x="10509250" y="3705225"/>
          <p14:tracePt t="69727" x="10475913" y="3687763"/>
          <p14:tracePt t="69742" x="10467975" y="3687763"/>
          <p14:tracePt t="69760" x="10450513" y="3687763"/>
          <p14:tracePt t="69775" x="10425113" y="3679825"/>
          <p14:tracePt t="69793" x="10390188" y="3679825"/>
          <p14:tracePt t="69808" x="10339388" y="3679825"/>
          <p14:tracePt t="69824" x="10298113" y="3671888"/>
          <p14:tracePt t="69842" x="10229850" y="3662363"/>
          <p14:tracePt t="69858" x="10204450" y="3662363"/>
          <p14:tracePt t="69875" x="10186988" y="3662363"/>
          <p14:tracePt t="69892" x="10153650" y="3662363"/>
          <p14:tracePt t="69907" x="10126663" y="3662363"/>
          <p14:tracePt t="69926" x="10110788" y="3662363"/>
          <p14:tracePt t="69927" x="10085388" y="3671888"/>
          <p14:tracePt t="69941" x="10042525" y="3671888"/>
          <p14:tracePt t="69957" x="9991725" y="3679825"/>
          <p14:tracePt t="69978" x="9923463" y="3697288"/>
          <p14:tracePt t="69991" x="9906000" y="3697288"/>
          <p14:tracePt t="69992" x="9880600" y="3697288"/>
          <p14:tracePt t="70007" x="9864725" y="3705225"/>
          <p14:tracePt t="70026" x="9839325" y="3713163"/>
          <p14:tracePt t="70027" x="9812338" y="3713163"/>
          <p14:tracePt t="70041" x="9786938" y="3713163"/>
          <p14:tracePt t="70057" x="9771063" y="3722688"/>
          <p14:tracePt t="70076" x="9761538" y="3730625"/>
          <p14:tracePt t="70077" x="9745663" y="3730625"/>
          <p14:tracePt t="70090" x="9736138" y="3748088"/>
          <p14:tracePt t="70107" x="9710738" y="3773488"/>
          <p14:tracePt t="70126" x="9694863" y="3806825"/>
          <p14:tracePt t="70127" x="9694863" y="3816350"/>
          <p14:tracePt t="70141" x="9685338" y="3841750"/>
          <p14:tracePt t="70159" x="9677400" y="3875088"/>
          <p14:tracePt t="70176" x="9667875" y="3900488"/>
          <p14:tracePt t="70178" x="9667875" y="3908425"/>
          <p14:tracePt t="70192" x="9667875" y="3935413"/>
          <p14:tracePt t="70209" x="9667875" y="3951288"/>
          <p14:tracePt t="70226" x="9667875" y="3960813"/>
          <p14:tracePt t="70242" x="9667875" y="3968750"/>
          <p14:tracePt t="70258" x="9667875" y="3986213"/>
          <p14:tracePt t="70275" x="9667875" y="3994150"/>
          <p14:tracePt t="70292" x="9685338" y="4011613"/>
          <p14:tracePt t="70307" x="9702800" y="4052888"/>
          <p14:tracePt t="70325" x="9736138" y="4079875"/>
          <p14:tracePt t="70326" x="9745663" y="4105275"/>
          <p14:tracePt t="70341" x="9786938" y="4138613"/>
          <p14:tracePt t="70358" x="9812338" y="4164013"/>
          <p14:tracePt t="70375" x="9847263" y="4189413"/>
          <p14:tracePt t="70376" x="9872663" y="4197350"/>
          <p14:tracePt t="70390" x="9906000" y="4206875"/>
          <p14:tracePt t="70408" x="9940925" y="4232275"/>
          <p14:tracePt t="70425" x="9983788" y="4240213"/>
          <p14:tracePt t="70440" x="9991725" y="4249738"/>
          <p14:tracePt t="70460" x="10025063" y="4249738"/>
          <p14:tracePt t="70460" x="10034588" y="4249738"/>
          <p14:tracePt t="70475" x="10067925" y="4249738"/>
          <p14:tracePt t="70491" x="10093325" y="4249738"/>
          <p14:tracePt t="70509" x="10126663" y="4249738"/>
          <p14:tracePt t="70510" x="10153650" y="4249738"/>
          <p14:tracePt t="70525" x="10161588" y="4240213"/>
          <p14:tracePt t="70526" x="10179050" y="4240213"/>
          <p14:tracePt t="70542" x="10212388" y="4232275"/>
          <p14:tracePt t="70560" x="10255250" y="4214813"/>
          <p14:tracePt t="70561" x="10280650" y="4206875"/>
          <p14:tracePt t="70576" x="10306050" y="4206875"/>
          <p14:tracePt t="70592" x="10356850" y="4197350"/>
          <p14:tracePt t="70609" x="10374313" y="4189413"/>
          <p14:tracePt t="70610" x="10390188" y="4189413"/>
          <p14:tracePt t="70624" x="10407650" y="4189413"/>
          <p14:tracePt t="70642" x="10425113" y="4189413"/>
          <p14:tracePt t="70659" x="10442575" y="4181475"/>
          <p14:tracePt t="70660" x="10467975" y="4181475"/>
          <p14:tracePt t="70674" x="10475913" y="4181475"/>
          <p14:tracePt t="70692" x="10518775" y="4156075"/>
          <p14:tracePt t="70708" x="10534650" y="4156075"/>
          <p14:tracePt t="70709" x="10544175" y="4156075"/>
          <p14:tracePt t="70725" x="10569575" y="4146550"/>
          <p14:tracePt t="70742" x="10594975" y="4138613"/>
          <p14:tracePt t="70758" x="10637838" y="4121150"/>
          <p14:tracePt t="70775" x="10671175" y="4113213"/>
          <p14:tracePt t="70791" x="10688638" y="4105275"/>
          <p14:tracePt t="70808" x="10704513" y="4087813"/>
          <p14:tracePt t="70809" x="10714038" y="4087813"/>
          <p14:tracePt t="70824" x="10721975" y="4087813"/>
          <p14:tracePt t="70841" x="10729913" y="4079875"/>
          <p14:tracePt t="70858" x="10739438" y="4079875"/>
          <p14:tracePt t="70912" x="10747375" y="4070350"/>
          <p14:tracePt t="70937" x="10756900" y="4070350"/>
          <p14:tracePt t="70943" x="10764838" y="4062413"/>
          <p14:tracePt t="70959" x="10782300" y="4062413"/>
          <p14:tracePt t="70978" x="10790238" y="4062413"/>
          <p14:tracePt t="71017" x="10798175" y="4062413"/>
          <p14:tracePt t="71104" x="10798175" y="4052888"/>
          <p14:tracePt t="74742" x="10798175" y="4037013"/>
          <p14:tracePt t="74856" x="10798175" y="4027488"/>
          <p14:tracePt t="74899" x="10807700" y="4027488"/>
          <p14:tracePt t="74941" x="10807700" y="4019550"/>
          <p14:tracePt t="75312" x="10807700" y="4011613"/>
          <p14:tracePt t="76676" x="10807700" y="4002088"/>
          <p14:tracePt t="76826" x="10798175" y="4002088"/>
          <p14:tracePt t="76832" x="10798175" y="3994150"/>
          <p14:tracePt t="77281" x="10798175" y="4002088"/>
          <p14:tracePt t="77451" x="10798175" y="4011613"/>
          <p14:tracePt t="77522" x="10798175" y="4019550"/>
          <p14:tracePt t="77544" x="10790238" y="4019550"/>
          <p14:tracePt t="77579" x="10790238" y="4027488"/>
          <p14:tracePt t="77664" x="10790238" y="4044950"/>
          <p14:tracePt t="78077" x="10790238" y="4052888"/>
          <p14:tracePt t="78134" x="10790238" y="4062413"/>
          <p14:tracePt t="78405" x="10790238" y="4070350"/>
          <p14:tracePt t="78469" x="10798175" y="4070350"/>
          <p14:tracePt t="78519" x="10798175" y="4079875"/>
          <p14:tracePt t="78561" x="10807700" y="4079875"/>
          <p14:tracePt t="78590" x="10815638" y="4087813"/>
          <p14:tracePt t="78632" x="10823575" y="4087813"/>
          <p14:tracePt t="78640" x="10823575" y="4095750"/>
          <p14:tracePt t="78710" x="10823575" y="4105275"/>
          <p14:tracePt t="78725" x="10833100" y="4105275"/>
          <p14:tracePt t="78946" x="10823575" y="4105275"/>
          <p14:tracePt t="78951" x="10815638" y="4105275"/>
          <p14:tracePt t="78959" x="10807700" y="4105275"/>
          <p14:tracePt t="78978" x="10798175" y="4105275"/>
          <p14:tracePt t="78994" x="10782300" y="4105275"/>
          <p14:tracePt t="79010" x="10772775" y="4105275"/>
          <p14:tracePt t="79024" x="10756900" y="4095750"/>
          <p14:tracePt t="79043" x="10729913" y="4087813"/>
          <p14:tracePt t="79044" x="10721975" y="4079875"/>
          <p14:tracePt t="79058" x="10696575" y="4070350"/>
          <p14:tracePt t="79074" x="10663238" y="4062413"/>
          <p14:tracePt t="79093" x="10628313" y="4052888"/>
          <p14:tracePt t="79094" x="10620375" y="4052888"/>
          <p14:tracePt t="79107" x="10585450" y="4044950"/>
          <p14:tracePt t="79124" x="10569575" y="4037013"/>
          <p14:tracePt t="79143" x="10552113" y="4027488"/>
          <p14:tracePt t="79144" x="10544175" y="4027488"/>
          <p14:tracePt t="79157" x="10526713" y="4027488"/>
          <p14:tracePt t="79174" x="10509250" y="4019550"/>
          <p14:tracePt t="79192" x="10501313" y="4019550"/>
          <p14:tracePt t="79193" x="10483850" y="4019550"/>
          <p14:tracePt t="79208" x="10483850" y="4011613"/>
          <p14:tracePt t="79224" x="10475913" y="4011613"/>
          <p14:tracePt t="79250" x="10467975" y="4002088"/>
          <p14:tracePt t="79264" x="10458450" y="4002088"/>
          <p14:tracePt t="79274" x="10450513" y="3994150"/>
          <p14:tracePt t="79292" x="10442575" y="3986213"/>
          <p14:tracePt t="79293" x="10433050" y="3976688"/>
          <p14:tracePt t="79308" x="10407650" y="3968750"/>
          <p14:tracePt t="79324" x="10374313" y="3968750"/>
          <p14:tracePt t="79343" x="10339388" y="3968750"/>
          <p14:tracePt t="79344" x="10323513" y="3968750"/>
          <p14:tracePt t="79359" x="10288588" y="3968750"/>
          <p14:tracePt t="79375" x="10263188" y="3968750"/>
          <p14:tracePt t="79392" x="10229850" y="3986213"/>
          <p14:tracePt t="79408" x="10220325" y="3994150"/>
          <p14:tracePt t="79424" x="10204450" y="3994150"/>
          <p14:tracePt t="79442" x="10179050" y="3994150"/>
          <p14:tracePt t="79471" x="10169525" y="3994150"/>
          <p14:tracePt t="79485" x="10153650" y="4002088"/>
          <p14:tracePt t="79499" x="10144125" y="4002088"/>
          <p14:tracePt t="79513" x="10136188" y="4002088"/>
          <p14:tracePt t="79524" x="10126663" y="4011613"/>
          <p14:tracePt t="79542" x="10101263" y="4011613"/>
          <p14:tracePt t="79557" x="10075863" y="4011613"/>
          <p14:tracePt t="79576" x="10059988" y="4019550"/>
          <p14:tracePt t="79577" x="10042525" y="4019550"/>
          <p14:tracePt t="79591" x="10025063" y="4037013"/>
          <p14:tracePt t="79607" x="10009188" y="4037013"/>
          <p14:tracePt t="79626" x="9983788" y="4044950"/>
          <p14:tracePt t="79626" x="9974263" y="4052888"/>
          <p14:tracePt t="79641" x="9956800" y="4062413"/>
          <p14:tracePt t="79642" x="9940925" y="4070350"/>
          <p14:tracePt t="79657" x="9923463" y="4079875"/>
          <p14:tracePt t="79675" x="9906000" y="4087813"/>
          <p14:tracePt t="79677" x="9898063" y="4087813"/>
          <p14:tracePt t="79691" x="9898063" y="4095750"/>
          <p14:tracePt t="79707" x="9890125" y="4095750"/>
          <p14:tracePt t="79726" x="9890125" y="4105275"/>
          <p14:tracePt t="79742" x="9880600" y="4113213"/>
          <p14:tracePt t="79778" x="9872663" y="4113213"/>
          <p14:tracePt t="79784" x="9872663" y="4121150"/>
          <p14:tracePt t="79791" x="9872663" y="4130675"/>
          <p14:tracePt t="79809" x="9872663" y="4146550"/>
          <p14:tracePt t="79825" x="9872663" y="4156075"/>
          <p14:tracePt t="79826" x="9880600" y="4171950"/>
          <p14:tracePt t="79841" x="9890125" y="4214813"/>
          <p14:tracePt t="79859" x="9915525" y="4240213"/>
          <p14:tracePt t="79874" x="9931400" y="4265613"/>
          <p14:tracePt t="79876" x="9948863" y="4283075"/>
          <p14:tracePt t="79891" x="9974263" y="4300538"/>
          <p14:tracePt t="79906" x="9999663" y="4316413"/>
          <p14:tracePt t="79926" x="10042525" y="4341813"/>
          <p14:tracePt t="79941" x="10075863" y="4359275"/>
          <p14:tracePt t="79957" x="10110788" y="4368800"/>
          <p14:tracePt t="79977" x="10179050" y="4368800"/>
          <p14:tracePt t="79990" x="10237788" y="4376738"/>
          <p14:tracePt t="80008" x="10288588" y="4376738"/>
          <p14:tracePt t="80025" x="10331450" y="4376738"/>
          <p14:tracePt t="80026" x="10348913" y="4376738"/>
          <p14:tracePt t="80040" x="10390188" y="4376738"/>
          <p14:tracePt t="80058" x="10415588" y="4376738"/>
          <p14:tracePt t="80075" x="10450513" y="4376738"/>
          <p14:tracePt t="80076" x="10458450" y="4376738"/>
          <p14:tracePt t="80090" x="10483850" y="4376738"/>
          <p14:tracePt t="80109" x="10526713" y="4376738"/>
          <p14:tracePt t="80110" x="10544175" y="4368800"/>
          <p14:tracePt t="80123" x="10569575" y="4368800"/>
          <p14:tracePt t="80125" x="10585450" y="4359275"/>
          <p14:tracePt t="80141" x="10645775" y="4341813"/>
          <p14:tracePt t="80160" x="10679113" y="4325938"/>
          <p14:tracePt t="80161" x="10696575" y="4325938"/>
          <p14:tracePt t="80175" x="10729913" y="4308475"/>
          <p14:tracePt t="80192" x="10764838" y="4300538"/>
          <p14:tracePt t="80210" x="10790238" y="4291013"/>
          <p14:tracePt t="80211" x="10798175" y="4291013"/>
          <p14:tracePt t="80225" x="10807700" y="4283075"/>
          <p14:tracePt t="80242" x="10823575" y="4275138"/>
          <p14:tracePt t="80260" x="10858500" y="4257675"/>
          <p14:tracePt t="80275" x="10874375" y="4249738"/>
          <p14:tracePt t="80292" x="10891838" y="4240213"/>
          <p14:tracePt t="80307" x="10909300" y="4240213"/>
          <p14:tracePt t="80325" x="10917238" y="4232275"/>
          <p14:tracePt t="80342" x="10934700" y="4232275"/>
          <p14:tracePt t="80359" x="10934700" y="4224338"/>
          <p14:tracePt t="80375" x="10942638" y="4224338"/>
          <p14:tracePt t="80409" x="10942638" y="4214813"/>
          <p14:tracePt t="80425" x="10942638" y="4206875"/>
          <p14:tracePt t="80438" x="10952163" y="4206875"/>
          <p14:tracePt t="80445" x="10952163" y="4197350"/>
          <p14:tracePt t="80459" x="10952163" y="4181475"/>
          <p14:tracePt t="80473" x="10952163" y="4146550"/>
          <p14:tracePt t="80490" x="10952163" y="4130675"/>
          <p14:tracePt t="80508" x="10952163" y="4121150"/>
          <p14:tracePt t="80525" x="10952163" y="4105275"/>
          <p14:tracePt t="80543" x="10942638" y="4095750"/>
          <p14:tracePt t="80559" x="10934700" y="4095750"/>
          <p14:tracePt t="80575" x="10926763" y="4079875"/>
          <p14:tracePt t="80593" x="10901363" y="4079875"/>
          <p14:tracePt t="80594" x="10891838" y="4070350"/>
          <p14:tracePt t="80609" x="10883900" y="4070350"/>
          <p14:tracePt t="80623" x="10866438" y="4062413"/>
          <p14:tracePt t="80642" x="10841038" y="4052888"/>
          <p14:tracePt t="80643" x="10841038" y="4044950"/>
          <p14:tracePt t="80659" x="10833100" y="4044950"/>
          <p14:tracePt t="80674" x="10815638" y="4044950"/>
          <p14:tracePt t="80700" x="10807700" y="4044950"/>
          <p14:tracePt t="80708" x="10798175" y="4044950"/>
          <p14:tracePt t="80724" x="10782300" y="4044950"/>
          <p14:tracePt t="80743" x="10739438" y="4044950"/>
          <p14:tracePt t="80758" x="10721975" y="4044950"/>
          <p14:tracePt t="80793" x="10714038" y="4044950"/>
          <p14:tracePt t="81335" x="10714038" y="4037013"/>
          <p14:tracePt t="81555" x="10714038" y="4027488"/>
          <p14:tracePt t="81727" x="10721975" y="4027488"/>
          <p14:tracePt t="81734" x="10729913" y="4027488"/>
          <p14:tracePt t="81746" x="10739438" y="4027488"/>
          <p14:tracePt t="81760" x="10747375" y="4027488"/>
          <p14:tracePt t="81776" x="10764838" y="4037013"/>
          <p14:tracePt t="81792" x="10772775" y="4037013"/>
          <p14:tracePt t="81809" x="10790238" y="4044950"/>
          <p14:tracePt t="81810" x="10798175" y="4052888"/>
          <p14:tracePt t="81825" x="10807700" y="4062413"/>
          <p14:tracePt t="81841" x="10815638" y="4070350"/>
          <p14:tracePt t="81859" x="10823575" y="4070350"/>
          <p14:tracePt t="81896" x="10833100" y="4079875"/>
          <p14:tracePt t="81910" x="10841038" y="4079875"/>
          <p14:tracePt t="82422" x="10841038" y="4087813"/>
          <p14:tracePt t="82815" x="10841038" y="4095750"/>
          <p14:tracePt t="82907" x="10841038" y="4105275"/>
          <p14:tracePt t="83198" x="10841038" y="4113213"/>
          <p14:tracePt t="83233" x="10841038" y="4130675"/>
          <p14:tracePt t="83240" x="10841038" y="4138613"/>
          <p14:tracePt t="83246" x="10841038" y="4164013"/>
          <p14:tracePt t="83258" x="10848975" y="4181475"/>
          <p14:tracePt t="83276" x="10866438" y="4224338"/>
          <p14:tracePt t="83277" x="10866438" y="4249738"/>
          <p14:tracePt t="83291" x="10866438" y="4265613"/>
          <p14:tracePt t="83310" x="10866438" y="4291013"/>
          <p14:tracePt t="83311" x="10866438" y="4300538"/>
          <p14:tracePt t="83326" x="10866438" y="4308475"/>
          <p14:tracePt t="83341" x="10866438" y="4316413"/>
          <p14:tracePt t="83377" x="10866438" y="4325938"/>
          <p14:tracePt t="83391" x="10866438" y="4333875"/>
          <p14:tracePt t="83404" x="10866438" y="4341813"/>
          <p14:tracePt t="83411" x="10866438" y="4351338"/>
          <p14:tracePt t="83424" x="10866438" y="4359275"/>
          <p14:tracePt t="83442" x="10866438" y="4368800"/>
          <p14:tracePt t="83458" x="10866438" y="4376738"/>
          <p14:tracePt t="83474" x="10866438" y="4384675"/>
          <p14:tracePt t="83496" x="10866438" y="4394200"/>
          <p14:tracePt t="83540" x="10848975" y="4394200"/>
          <p14:tracePt t="83545" x="10833100" y="4402138"/>
          <p14:tracePt t="83557" x="10807700" y="4410075"/>
          <p14:tracePt t="83574" x="10688638" y="4427538"/>
          <p14:tracePt t="83591" x="10671175" y="4427538"/>
          <p14:tracePt t="83608" x="10645775" y="4427538"/>
          <p14:tracePt t="83609" x="10637838" y="4427538"/>
          <p14:tracePt t="83625" x="10628313" y="4427538"/>
          <p14:tracePt t="83640" x="10602913" y="4419600"/>
          <p14:tracePt t="83658" x="10552113" y="4419600"/>
          <p14:tracePt t="83660" x="10518775" y="4419600"/>
          <p14:tracePt t="83676" x="10467975" y="4419600"/>
          <p14:tracePt t="83690" x="10425113" y="4419600"/>
          <p14:tracePt t="83709" x="10364788" y="4410075"/>
          <p14:tracePt t="83710" x="10339388" y="4410075"/>
          <p14:tracePt t="83726" x="10306050" y="4402138"/>
          <p14:tracePt t="83742" x="10280650" y="4402138"/>
          <p14:tracePt t="83760" x="10245725" y="4394200"/>
          <p14:tracePt t="83775" x="10220325" y="4394200"/>
          <p14:tracePt t="83793" x="10212388" y="4394200"/>
          <p14:tracePt t="83795" x="10204450" y="4394200"/>
          <p14:tracePt t="83809" x="10194925" y="4384675"/>
          <p14:tracePt t="83830" x="10186988" y="4384675"/>
          <p14:tracePt t="83844" x="10169525" y="4384675"/>
          <p14:tracePt t="83859" x="10161588" y="4384675"/>
          <p14:tracePt t="83874" x="10144125" y="4384675"/>
          <p14:tracePt t="83892" x="10126663" y="4368800"/>
          <p14:tracePt t="83908" x="10101263" y="4368800"/>
          <p14:tracePt t="83909" x="10101263" y="4359275"/>
          <p14:tracePt t="83924" x="10085388" y="4351338"/>
          <p14:tracePt t="83943" x="10075863" y="4351338"/>
          <p14:tracePt t="84072" x="10085388" y="4351338"/>
          <p14:tracePt t="84080" x="10093325" y="4351338"/>
          <p14:tracePt t="84109" x="10220325" y="4384675"/>
          <p14:tracePt t="84126" x="10306050" y="4410075"/>
          <p14:tracePt t="84128" x="10331450" y="4419600"/>
          <p14:tracePt t="84143" x="10382250" y="4427538"/>
          <p14:tracePt t="84159" x="10415588" y="4435475"/>
          <p14:tracePt t="84176" x="10425113" y="4435475"/>
          <p14:tracePt t="84193" x="10433050" y="4435475"/>
          <p14:tracePt t="84210" x="10442575" y="4435475"/>
          <p14:tracePt t="84236" x="10450513" y="4435475"/>
          <p14:tracePt t="84288" x="10458450" y="4435475"/>
          <p14:tracePt t="84307" x="10467975" y="4435475"/>
          <p14:tracePt t="84336" x="10467975" y="4445000"/>
          <p14:tracePt t="84343" x="10475913" y="4445000"/>
          <p14:tracePt t="84357" x="10493375" y="4445000"/>
          <p14:tracePt t="84375" x="10518775" y="4445000"/>
          <p14:tracePt t="84391" x="10552113" y="4445000"/>
          <p14:tracePt t="84392" x="10560050" y="4445000"/>
          <p14:tracePt t="84407" x="10585450" y="4445000"/>
          <p14:tracePt t="84425" x="10602913" y="4445000"/>
          <p14:tracePt t="84427" x="10612438" y="4445000"/>
          <p14:tracePt t="84441" x="10620375" y="4445000"/>
          <p14:tracePt t="84442" x="10637838" y="4445000"/>
          <p14:tracePt t="84458" x="10645775" y="4445000"/>
          <p14:tracePt t="84476" x="10663238" y="4445000"/>
          <p14:tracePt t="84492" x="10679113" y="4445000"/>
          <p14:tracePt t="84508" x="10714038" y="4445000"/>
          <p14:tracePt t="84523" x="10729913" y="4445000"/>
          <p14:tracePt t="84540" x="10772775" y="4445000"/>
          <p14:tracePt t="84540" x="10772775" y="4435475"/>
          <p14:tracePt t="84556" x="10798175" y="4435475"/>
          <p14:tracePt t="84576" x="10807700" y="4435475"/>
          <p14:tracePt t="84705" x="10815638" y="4435475"/>
          <p14:tracePt t="84806" x="10823575" y="4435475"/>
          <p14:tracePt t="84812" x="10841038" y="4427538"/>
          <p14:tracePt t="84826" x="10858500" y="4427538"/>
          <p14:tracePt t="84827" x="10883900" y="4427538"/>
          <p14:tracePt t="84842" x="10942638" y="4427538"/>
          <p14:tracePt t="84860" x="10985500" y="4427538"/>
          <p14:tracePt t="84861" x="11002963" y="4427538"/>
          <p14:tracePt t="84876" x="11028363" y="4427538"/>
          <p14:tracePt t="84891" x="11036300" y="4427538"/>
          <p14:tracePt t="84907" x="11044238" y="4427538"/>
          <p14:tracePt t="85581" x="11104563" y="4427538"/>
          <p14:tracePt t="85586" x="11172825" y="4419600"/>
          <p14:tracePt t="85593" x="11241088" y="4410075"/>
          <p14:tracePt t="85608" x="11317288" y="4402138"/>
          <p14:tracePt t="85608" x="11385550" y="4394200"/>
          <p14:tracePt t="85624" x="11487150" y="4368800"/>
          <p14:tracePt t="85641" x="11580813" y="4333875"/>
          <p14:tracePt t="85643" x="11622088" y="4325938"/>
          <p14:tracePt t="85659" x="11674475" y="4308475"/>
          <p14:tracePt t="85674" x="11741150" y="4283075"/>
          <p14:tracePt t="85691" x="11809413" y="4257675"/>
          <p14:tracePt t="85693" x="11826875" y="4249738"/>
          <p14:tracePt t="85708" x="11885613" y="4224338"/>
          <p14:tracePt t="85724" x="11945938" y="4189413"/>
          <p14:tracePt t="85742" x="11979275" y="4164013"/>
          <p14:tracePt t="85743" x="12004675" y="4146550"/>
          <p14:tracePt t="85759" x="12047538" y="4095750"/>
          <p14:tracePt t="85775" x="12072938" y="4037013"/>
          <p14:tracePt t="85793" x="12090400" y="4002088"/>
          <p14:tracePt t="85793" x="12098338" y="3986213"/>
          <p14:tracePt t="85808" x="12123738" y="3951288"/>
          <p14:tracePt t="85824" x="12149138" y="390842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CFCE7-F52D-503B-B4A7-42540A3D0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Transformation &amp;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3C04B-8927-F0F0-06FD-D2A344888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New Columns Created:</a:t>
            </a:r>
          </a:p>
          <a:p>
            <a:r>
              <a:rPr lang="en-US" dirty="0"/>
              <a:t>- Revenue: using the column quantity and UnitPrice.</a:t>
            </a:r>
          </a:p>
          <a:p>
            <a:r>
              <a:rPr lang="en-US" dirty="0"/>
              <a:t>Formula created : revenue = quantity * UnitPrice.</a:t>
            </a:r>
          </a:p>
          <a:p>
            <a:r>
              <a:rPr lang="en-US" dirty="0"/>
              <a:t>Key Metrics (DAX Measures in Power BI):</a:t>
            </a:r>
          </a:p>
          <a:p>
            <a:r>
              <a:rPr lang="en-US" dirty="0"/>
              <a:t>- Total Revenue: </a:t>
            </a:r>
            <a:r>
              <a:rPr lang="en-US" b="0" dirty="0">
                <a:effectLst/>
                <a:latin typeface="Consolas" panose="020B0609020204030204" pitchFamily="49" charset="0"/>
              </a:rPr>
              <a:t>TotalRevenue = 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SUM('Online Retail Data'[Revenue])</a:t>
            </a:r>
          </a:p>
          <a:p>
            <a:pPr marL="0" indent="0">
              <a:buNone/>
            </a:pPr>
            <a:r>
              <a:rPr lang="en-US" dirty="0"/>
              <a:t>Here, online retail data is the table name, revenue is the column and sum() function is used to total the revenue.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F044ACC-94C2-42FC-9E04-0BDED87414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735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69"/>
    </mc:Choice>
    <mc:Fallback>
      <p:transition spd="slow" advTm="47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71" x="11885613" y="4291013"/>
          <p14:tracePt t="678" x="11571288" y="4445000"/>
          <p14:tracePt t="693" x="10952163" y="4741863"/>
          <p14:tracePt t="709" x="10433050" y="5005388"/>
          <p14:tracePt t="728" x="10059988" y="5200650"/>
          <p14:tracePt t="729" x="9940925" y="5243513"/>
          <p14:tracePt t="742" x="9617075" y="5319713"/>
          <p14:tracePt t="759" x="9363075" y="5353050"/>
          <p14:tracePt t="777" x="9124950" y="5387975"/>
          <p14:tracePt t="778" x="8980488" y="5395913"/>
          <p14:tracePt t="793" x="8793163" y="5430838"/>
          <p14:tracePt t="813" x="8605838" y="5472113"/>
          <p14:tracePt t="814" x="8504238" y="5489575"/>
          <p14:tracePt t="825" x="8410575" y="5497513"/>
          <p14:tracePt t="843" x="8224838" y="5514975"/>
          <p14:tracePt t="859" x="8131175" y="5532438"/>
          <p14:tracePt t="875" x="8062913" y="5532438"/>
          <p14:tracePt t="892" x="8012113" y="5532438"/>
          <p14:tracePt t="908" x="7994650" y="5532438"/>
          <p14:tracePt t="927" x="7986713" y="5524500"/>
          <p14:tracePt t="928" x="7977188" y="5524500"/>
          <p14:tracePt t="942" x="7969250" y="5524500"/>
          <p14:tracePt t="958" x="7969250" y="5514975"/>
          <p14:tracePt t="978" x="7961313" y="5514975"/>
          <p14:tracePt t="1115" x="7977188" y="5507038"/>
          <p14:tracePt t="7692" x="7943850" y="5507038"/>
          <p14:tracePt t="7700" x="7885113" y="5497513"/>
          <p14:tracePt t="7707" x="7859713" y="5489575"/>
          <p14:tracePt t="7725" x="7807325" y="5489575"/>
          <p14:tracePt t="7741" x="7781925" y="5489575"/>
          <p14:tracePt t="7758" x="7773988" y="5489575"/>
          <p14:tracePt t="7774" x="7766050" y="5489575"/>
          <p14:tracePt t="7797" x="7756525" y="5489575"/>
          <p14:tracePt t="7840" x="7748588" y="5489575"/>
          <p14:tracePt t="7868" x="7740650" y="5489575"/>
          <p14:tracePt t="7875" x="7731125" y="5489575"/>
          <p14:tracePt t="7883" x="7723188" y="5489575"/>
          <p14:tracePt t="7891" x="7697788" y="5489575"/>
          <p14:tracePt t="7908" x="7637463" y="5497513"/>
          <p14:tracePt t="7925" x="7596188" y="5497513"/>
          <p14:tracePt t="7926" x="7578725" y="5497513"/>
          <p14:tracePt t="7941" x="7561263" y="5497513"/>
          <p14:tracePt t="7958" x="7553325" y="5497513"/>
          <p14:tracePt t="7977" x="7535863" y="5497513"/>
          <p14:tracePt t="15109" x="7442200" y="5497513"/>
          <p14:tracePt t="15116" x="7315200" y="5489575"/>
          <p14:tracePt t="15126" x="7213600" y="5481638"/>
          <p14:tracePt t="15144" x="7034213" y="5456238"/>
          <p14:tracePt t="15145" x="6942138" y="5446713"/>
          <p14:tracePt t="15160" x="6754813" y="5413375"/>
          <p14:tracePt t="15176" x="6643688" y="5395913"/>
          <p14:tracePt t="15194" x="6559550" y="5380038"/>
          <p14:tracePt t="15210" x="6542088" y="5380038"/>
          <p14:tracePt t="15228" x="6524625" y="5370513"/>
          <p14:tracePt t="15329" x="6534150" y="5370513"/>
          <p14:tracePt t="15337" x="6542088" y="5370513"/>
          <p14:tracePt t="15351" x="6559550" y="5370513"/>
          <p14:tracePt t="15359" x="6567488" y="5370513"/>
          <p14:tracePt t="15376" x="6600825" y="5370513"/>
          <p14:tracePt t="15394" x="6618288" y="5370513"/>
          <p14:tracePt t="15408" x="6635750" y="5370513"/>
          <p14:tracePt t="17833" x="6559550" y="5370513"/>
          <p14:tracePt t="17839" x="6440488" y="5370513"/>
          <p14:tracePt t="17847" x="6303963" y="5370513"/>
          <p14:tracePt t="17860" x="6126163" y="5345113"/>
          <p14:tracePt t="17861" x="5972175" y="5319713"/>
          <p14:tracePt t="17876" x="5726113" y="5276850"/>
          <p14:tracePt t="17892" x="5505450" y="5208588"/>
          <p14:tracePt t="17910" x="5343525" y="5132388"/>
          <p14:tracePt t="17911" x="5302250" y="5073650"/>
          <p14:tracePt t="17927" x="5216525" y="4997450"/>
          <p14:tracePt t="17943" x="5165725" y="4962525"/>
          <p14:tracePt t="17961" x="5148263" y="4946650"/>
          <p14:tracePt t="17976" x="5140325" y="4929188"/>
          <p14:tracePt t="18160" x="5122863" y="4919663"/>
          <p14:tracePt t="18167" x="5054600" y="4894263"/>
          <p14:tracePt t="18176" x="4945063" y="4835525"/>
          <p14:tracePt t="18193" x="4554538" y="4657725"/>
          <p14:tracePt t="18209" x="3789363" y="4113213"/>
          <p14:tracePt t="18226" x="3305175" y="3806825"/>
          <p14:tracePt t="18244" x="2965450" y="3517900"/>
          <p14:tracePt t="18245" x="2838450" y="3416300"/>
          <p14:tracePt t="18259" x="2608263" y="3271838"/>
          <p14:tracePt t="18275" x="2481263" y="3203575"/>
          <p14:tracePt t="18293" x="2420938" y="3135313"/>
          <p14:tracePt t="18310" x="2344738" y="3051175"/>
          <p14:tracePt t="18327" x="2336800" y="3025775"/>
          <p14:tracePt t="18343" x="2319338" y="3008313"/>
          <p14:tracePt t="18345" x="2311400" y="3000375"/>
          <p14:tracePt t="18359" x="2311400" y="2990850"/>
          <p14:tracePt t="18375" x="2311400" y="2982913"/>
          <p14:tracePt t="18394" x="2311400" y="2974975"/>
          <p14:tracePt t="18415" x="2311400" y="2965450"/>
          <p14:tracePt t="18426" x="2311400" y="2957513"/>
          <p14:tracePt t="18444" x="2311400" y="2940050"/>
          <p14:tracePt t="18460" x="2311400" y="2922588"/>
          <p14:tracePt t="18479" x="2311400" y="2914650"/>
          <p14:tracePt t="18608" x="2319338" y="2914650"/>
          <p14:tracePt t="18636" x="2327275" y="2914650"/>
          <p14:tracePt t="18658" x="2327275" y="2922588"/>
          <p14:tracePt t="18664" x="2336800" y="2932113"/>
          <p14:tracePt t="18675" x="2344738" y="2932113"/>
          <p14:tracePt t="18693" x="2352675" y="2949575"/>
          <p14:tracePt t="18709" x="2387600" y="2990850"/>
          <p14:tracePt t="18727" x="2438400" y="3041650"/>
          <p14:tracePt t="18728" x="2463800" y="3051175"/>
          <p14:tracePt t="18742" x="2506663" y="3084513"/>
          <p14:tracePt t="18759" x="2540000" y="3119438"/>
          <p14:tracePt t="18778" x="2557463" y="3135313"/>
          <p14:tracePt t="18779" x="2565400" y="3135313"/>
          <p14:tracePt t="18793" x="2574925" y="3135313"/>
          <p14:tracePt t="18811" x="2574925" y="3144838"/>
          <p14:tracePt t="18828" x="2582863" y="3144838"/>
          <p14:tracePt t="18843" x="2590800" y="3144838"/>
          <p14:tracePt t="18871" x="2600325" y="3144838"/>
          <p14:tracePt t="18885" x="2608263" y="3144838"/>
          <p14:tracePt t="18899" x="2625725" y="3144838"/>
          <p14:tracePt t="18909" x="2641600" y="3144838"/>
          <p14:tracePt t="18926" x="2659063" y="3127375"/>
          <p14:tracePt t="18927" x="2676525" y="3119438"/>
          <p14:tracePt t="18943" x="2701925" y="3119438"/>
          <p14:tracePt t="18959" x="2719388" y="3109913"/>
          <p14:tracePt t="18976" x="2744788" y="3109913"/>
          <p14:tracePt t="18977" x="2744788" y="3094038"/>
          <p14:tracePt t="18992" x="2760663" y="3094038"/>
          <p14:tracePt t="19009" x="2786063" y="3084513"/>
          <p14:tracePt t="19027" x="2803525" y="3076575"/>
          <p14:tracePt t="19027" x="2811463" y="3067050"/>
          <p14:tracePt t="19042" x="2828925" y="3067050"/>
          <p14:tracePt t="19059" x="2846388" y="3051175"/>
          <p14:tracePt t="19077" x="2854325" y="3041650"/>
          <p14:tracePt t="19092" x="2863850" y="3033713"/>
          <p14:tracePt t="19110" x="2879725" y="3025775"/>
          <p14:tracePt t="19127" x="2889250" y="3008313"/>
          <p14:tracePt t="19142" x="2897188" y="2990850"/>
          <p14:tracePt t="19159" x="2905125" y="2982913"/>
          <p14:tracePt t="19177" x="2905125" y="2965450"/>
          <p14:tracePt t="19178" x="2905125" y="2957513"/>
          <p14:tracePt t="19193" x="2905125" y="2932113"/>
          <p14:tracePt t="19211" x="2905125" y="2897188"/>
          <p14:tracePt t="19212" x="2897188" y="2871788"/>
          <p14:tracePt t="19228" x="2889250" y="2846388"/>
          <p14:tracePt t="19243" x="2871788" y="2805113"/>
          <p14:tracePt t="19261" x="2854325" y="2770188"/>
          <p14:tracePt t="19262" x="2846388" y="2744788"/>
          <p14:tracePt t="19276" x="2838450" y="2727325"/>
          <p14:tracePt t="19277" x="2820988" y="2727325"/>
          <p14:tracePt t="19293" x="2803525" y="2693988"/>
          <p14:tracePt t="19311" x="2786063" y="2668588"/>
          <p14:tracePt t="19326" x="2770188" y="2660650"/>
          <p14:tracePt t="19344" x="2744788" y="2633663"/>
          <p14:tracePt t="19359" x="2709863" y="2625725"/>
          <p14:tracePt t="19360" x="2684463" y="2608263"/>
          <p14:tracePt t="19376" x="2633663" y="2600325"/>
          <p14:tracePt t="19393" x="2590800" y="2600325"/>
          <p14:tracePt t="19409" x="2532063" y="2592388"/>
          <p14:tracePt t="19427" x="2463800" y="2582863"/>
          <p14:tracePt t="19442" x="2420938" y="2582863"/>
          <p14:tracePt t="19460" x="2405063" y="2582863"/>
          <p14:tracePt t="19461" x="2395538" y="2582863"/>
          <p14:tracePt t="19476" x="2362200" y="2592388"/>
          <p14:tracePt t="19493" x="2336800" y="2608263"/>
          <p14:tracePt t="19510" x="2301875" y="2608263"/>
          <p14:tracePt t="19511" x="2286000" y="2625725"/>
          <p14:tracePt t="19527" x="2243138" y="2651125"/>
          <p14:tracePt t="19543" x="2200275" y="2668588"/>
          <p14:tracePt t="19561" x="2149475" y="2727325"/>
          <p14:tracePt t="19577" x="2116138" y="2752725"/>
          <p14:tracePt t="19595" x="2098675" y="2787650"/>
          <p14:tracePt t="19596" x="2081213" y="2805113"/>
          <p14:tracePt t="19610" x="2073275" y="2830513"/>
          <p14:tracePt t="19626" x="2065338" y="2830513"/>
          <p14:tracePt t="19644" x="2065338" y="2838450"/>
          <p14:tracePt t="19660" x="2055813" y="2855913"/>
          <p14:tracePt t="19689" x="2055813" y="2863850"/>
          <p14:tracePt t="19703" x="2055813" y="2881313"/>
          <p14:tracePt t="19725" x="2055813" y="2889250"/>
          <p14:tracePt t="19731" x="2055813" y="2906713"/>
          <p14:tracePt t="19742" x="2055813" y="2914650"/>
          <p14:tracePt t="19759" x="2055813" y="2949575"/>
          <p14:tracePt t="19760" x="2065338" y="2965450"/>
          <p14:tracePt t="19775" x="2081213" y="3000375"/>
          <p14:tracePt t="19793" x="2098675" y="3016250"/>
          <p14:tracePt t="19810" x="2149475" y="3067050"/>
          <p14:tracePt t="19826" x="2192338" y="3094038"/>
          <p14:tracePt t="19843" x="2235200" y="3101975"/>
          <p14:tracePt t="19844" x="2268538" y="3109913"/>
          <p14:tracePt t="19859" x="2311400" y="3119438"/>
          <p14:tracePt t="19875" x="2344738" y="3127375"/>
          <p14:tracePt t="19893" x="2395538" y="3127375"/>
          <p14:tracePt t="19894" x="2413000" y="3127375"/>
          <p14:tracePt t="19910" x="2471738" y="3135313"/>
          <p14:tracePt t="19927" x="2532063" y="3135313"/>
          <p14:tracePt t="19942" x="2582863" y="3127375"/>
          <p14:tracePt t="19959" x="2633663" y="3119438"/>
          <p14:tracePt t="19977" x="2651125" y="3109913"/>
          <p14:tracePt t="19993" x="2659063" y="3109913"/>
          <p14:tracePt t="19994" x="2668588" y="3109913"/>
          <p14:tracePt t="20015" x="2676525" y="3109913"/>
          <p14:tracePt t="20237" x="2684463" y="3109913"/>
          <p14:tracePt t="20314" x="2684463" y="3101975"/>
          <p14:tracePt t="20328" x="2684463" y="3094038"/>
          <p14:tracePt t="20335" x="2693988" y="3094038"/>
          <p14:tracePt t="20394" x="2709863" y="3084513"/>
          <p14:tracePt t="20409" x="2727325" y="3084513"/>
          <p14:tracePt t="20414" x="2744788" y="3076575"/>
          <p14:tracePt t="20427" x="2778125" y="3059113"/>
          <p14:tracePt t="20428" x="2803525" y="3059113"/>
          <p14:tracePt t="20443" x="2871788" y="3051175"/>
          <p14:tracePt t="20461" x="2930525" y="3051175"/>
          <p14:tracePt t="20476" x="2998788" y="3051175"/>
          <p14:tracePt t="20478" x="3041650" y="3051175"/>
          <p14:tracePt t="20493" x="3127375" y="3067050"/>
          <p14:tracePt t="20509" x="3244850" y="3076575"/>
          <p14:tracePt t="20527" x="3389313" y="3084513"/>
          <p14:tracePt t="20527" x="3457575" y="3084513"/>
          <p14:tracePt t="20543" x="3568700" y="3094038"/>
          <p14:tracePt t="20558" x="3678238" y="3101975"/>
          <p14:tracePt t="20577" x="3822700" y="3109913"/>
          <p14:tracePt t="20578" x="3890963" y="3109913"/>
          <p14:tracePt t="20593" x="3992563" y="3109913"/>
          <p14:tracePt t="20609" x="4111625" y="3101975"/>
          <p14:tracePt t="20627" x="4230688" y="3094038"/>
          <p14:tracePt t="20628" x="4306888" y="3084513"/>
          <p14:tracePt t="20643" x="4418013" y="3076575"/>
          <p14:tracePt t="20658" x="4511675" y="3059113"/>
          <p14:tracePt t="20677" x="4587875" y="3051175"/>
          <p14:tracePt t="20678" x="4621213" y="3051175"/>
          <p14:tracePt t="20693" x="4689475" y="3051175"/>
          <p14:tracePt t="20709" x="4757738" y="3067050"/>
          <p14:tracePt t="20727" x="4826000" y="3067050"/>
          <p14:tracePt t="20728" x="4851400" y="3067050"/>
          <p14:tracePt t="20742" x="4902200" y="3067050"/>
          <p14:tracePt t="20762" x="4919663" y="3067050"/>
          <p14:tracePt t="20776" x="4945063" y="3067050"/>
          <p14:tracePt t="20793" x="4970463" y="3067050"/>
          <p14:tracePt t="20810" x="4978400" y="3067050"/>
          <p14:tracePt t="20828" x="5013325" y="3059113"/>
          <p14:tracePt t="20844" x="5021263" y="3051175"/>
          <p14:tracePt t="20860" x="5038725" y="3051175"/>
          <p14:tracePt t="20876" x="5054600" y="3051175"/>
          <p14:tracePt t="20893" x="5072063" y="3051175"/>
          <p14:tracePt t="20926" x="5072063" y="3041650"/>
          <p14:tracePt t="20942" x="5080000" y="3041650"/>
          <p14:tracePt t="20969" x="5089525" y="3041650"/>
          <p14:tracePt t="21488" x="5114925" y="3041650"/>
          <p14:tracePt t="21494" x="5183188" y="3041650"/>
          <p14:tracePt t="21511" x="5276850" y="3041650"/>
          <p14:tracePt t="21525" x="5335588" y="3041650"/>
          <p14:tracePt t="21542" x="5386388" y="3041650"/>
          <p14:tracePt t="21558" x="5446713" y="3041650"/>
          <p14:tracePt t="21575" x="5472113" y="3051175"/>
          <p14:tracePt t="21592" x="5505450" y="3051175"/>
          <p14:tracePt t="21610" x="5522913" y="3051175"/>
          <p14:tracePt t="21627" x="5530850" y="3051175"/>
          <p14:tracePt t="21644" x="5538788" y="3051175"/>
          <p14:tracePt t="21665" x="5548313" y="3051175"/>
          <p14:tracePt t="21679" x="5556250" y="3051175"/>
          <p14:tracePt t="21693" x="5565775" y="3051175"/>
          <p14:tracePt t="21709" x="5573713" y="3051175"/>
          <p14:tracePt t="21725" x="5581650" y="3051175"/>
          <p14:tracePt t="21744" x="5599113" y="3051175"/>
          <p14:tracePt t="21759" x="5607050" y="3051175"/>
          <p14:tracePt t="21776" x="5632450" y="3051175"/>
          <p14:tracePt t="21794" x="5667375" y="3059113"/>
          <p14:tracePt t="21809" x="5683250" y="3059113"/>
          <p14:tracePt t="21827" x="5692775" y="3059113"/>
          <p14:tracePt t="21829" x="5700713" y="3051175"/>
          <p14:tracePt t="21843" x="5708650" y="3051175"/>
          <p14:tracePt t="21858" x="5718175" y="3051175"/>
          <p14:tracePt t="21936" x="5726113" y="3041650"/>
          <p14:tracePt t="21981" x="5735638" y="3033713"/>
          <p14:tracePt t="22050" x="5776913" y="3016250"/>
          <p14:tracePt t="22058" x="5819775" y="3000375"/>
          <p14:tracePt t="22063" x="5913438" y="2990850"/>
          <p14:tracePt t="22076" x="6007100" y="2974975"/>
          <p14:tracePt t="22093" x="6278563" y="2957513"/>
          <p14:tracePt t="22109" x="6405563" y="2957513"/>
          <p14:tracePt t="22127" x="6499225" y="2957513"/>
          <p14:tracePt t="22128" x="6534150" y="2957513"/>
          <p14:tracePt t="22143" x="6575425" y="2957513"/>
          <p14:tracePt t="22158" x="6610350" y="2957513"/>
          <p14:tracePt t="22177" x="6635750" y="2957513"/>
          <p14:tracePt t="22192" x="6661150" y="2957513"/>
          <p14:tracePt t="22209" x="6669088" y="2957513"/>
          <p14:tracePt t="22226" x="6678613" y="2957513"/>
          <p14:tracePt t="22256" x="6686550" y="2957513"/>
          <p14:tracePt t="22291" x="6694488" y="2957513"/>
          <p14:tracePt t="22305" x="6711950" y="2957513"/>
          <p14:tracePt t="22311" x="6719888" y="2957513"/>
          <p14:tracePt t="22327" x="6729413" y="2957513"/>
          <p14:tracePt t="22329" x="6729413" y="2965450"/>
          <p14:tracePt t="22342" x="6737350" y="2965450"/>
          <p14:tracePt t="22360" x="6745288" y="2974975"/>
          <p14:tracePt t="22378" x="6762750" y="2982913"/>
          <p14:tracePt t="22392" x="6770688" y="2982913"/>
          <p14:tracePt t="22411" x="6788150" y="2982913"/>
          <p14:tracePt t="22463" x="6797675" y="2982913"/>
          <p14:tracePt t="23373" x="6719888" y="2974975"/>
          <p14:tracePt t="23379" x="6618288" y="2965450"/>
          <p14:tracePt t="23394" x="6440488" y="2957513"/>
          <p14:tracePt t="23409" x="6235700" y="2949575"/>
          <p14:tracePt t="23427" x="6024563" y="2949575"/>
          <p14:tracePt t="23443" x="5827713" y="2949575"/>
          <p14:tracePt t="23444" x="5718175" y="2957513"/>
          <p14:tracePt t="23459" x="5522913" y="2982913"/>
          <p14:tracePt t="23477" x="5403850" y="3025775"/>
          <p14:tracePt t="23492" x="5292725" y="3051175"/>
          <p14:tracePt t="23493" x="5241925" y="3076575"/>
          <p14:tracePt t="23509" x="5122863" y="3119438"/>
          <p14:tracePt t="23526" x="5021263" y="3170238"/>
          <p14:tracePt t="23543" x="4945063" y="3211513"/>
          <p14:tracePt t="23544" x="4919663" y="3246438"/>
          <p14:tracePt t="23559" x="4851400" y="3271838"/>
          <p14:tracePt t="23577" x="4791075" y="3289300"/>
          <p14:tracePt t="23578" x="4765675" y="3297238"/>
          <p14:tracePt t="23593" x="4740275" y="3305175"/>
          <p14:tracePt t="23610" x="4724400" y="3314700"/>
          <p14:tracePt t="23628" x="4689475" y="3314700"/>
          <p14:tracePt t="23629" x="4681538" y="3322638"/>
          <p14:tracePt t="23643" x="4646613" y="3322638"/>
          <p14:tracePt t="23659" x="4613275" y="3330575"/>
          <p14:tracePt t="23676" x="4570413" y="3330575"/>
          <p14:tracePt t="23677" x="4545013" y="3340100"/>
          <p14:tracePt t="23693" x="4494213" y="3348038"/>
          <p14:tracePt t="23709" x="4410075" y="3355975"/>
          <p14:tracePt t="23726" x="4349750" y="3365500"/>
          <p14:tracePt t="23743" x="4265613" y="3365500"/>
          <p14:tracePt t="23759" x="4214813" y="3382963"/>
          <p14:tracePt t="23777" x="4179888" y="3390900"/>
          <p14:tracePt t="23778" x="4162425" y="3390900"/>
          <p14:tracePt t="23793" x="4111625" y="3398838"/>
          <p14:tracePt t="23809" x="4086225" y="3416300"/>
          <p14:tracePt t="23827" x="4044950" y="3424238"/>
          <p14:tracePt t="23843" x="4035425" y="3433763"/>
          <p14:tracePt t="23859" x="4017963" y="3433763"/>
          <p14:tracePt t="23877" x="4002088" y="3433763"/>
          <p14:tracePt t="23878" x="3992563" y="3433763"/>
          <p14:tracePt t="23893" x="3984625" y="3433763"/>
          <p14:tracePt t="23910" x="3967163" y="3433763"/>
          <p14:tracePt t="23927" x="3951288" y="3433763"/>
          <p14:tracePt t="23928" x="3941763" y="3433763"/>
          <p14:tracePt t="24347" x="3951288" y="3433763"/>
          <p14:tracePt t="24354" x="3992563" y="3441700"/>
          <p14:tracePt t="24361" x="4027488" y="3467100"/>
          <p14:tracePt t="24377" x="4162425" y="3502025"/>
          <p14:tracePt t="24394" x="4324350" y="3552825"/>
          <p14:tracePt t="24410" x="4443413" y="3568700"/>
          <p14:tracePt t="24411" x="4468813" y="3586163"/>
          <p14:tracePt t="24427" x="4519613" y="3586163"/>
          <p14:tracePt t="24444" x="4562475" y="3594100"/>
          <p14:tracePt t="24461" x="4579938" y="3603625"/>
          <p14:tracePt t="24476" x="4595813" y="3603625"/>
          <p14:tracePt t="24493" x="4605338" y="3603625"/>
          <p14:tracePt t="24511" x="4613275" y="3603625"/>
          <p14:tracePt t="24525" x="4621213" y="3603625"/>
          <p14:tracePt t="24618" x="4630738" y="3603625"/>
          <p14:tracePt t="24654" x="4638675" y="3603625"/>
          <p14:tracePt t="24667" x="4656138" y="3594100"/>
          <p14:tracePt t="24675" x="4681538" y="3586163"/>
          <p14:tracePt t="24692" x="4740275" y="3568700"/>
          <p14:tracePt t="24709" x="4851400" y="3535363"/>
          <p14:tracePt t="24726" x="4927600" y="3527425"/>
          <p14:tracePt t="24742" x="4978400" y="3509963"/>
          <p14:tracePt t="24744" x="5021263" y="3502025"/>
          <p14:tracePt t="24760" x="5089525" y="3492500"/>
          <p14:tracePt t="24778" x="5140325" y="3484563"/>
          <p14:tracePt t="24794" x="5199063" y="3484563"/>
          <p14:tracePt t="24795" x="5224463" y="3484563"/>
          <p14:tracePt t="24812" x="5267325" y="3484563"/>
          <p14:tracePt t="24827" x="5292725" y="3484563"/>
          <p14:tracePt t="24843" x="5310188" y="3492500"/>
          <p14:tracePt t="24860" x="5327650" y="3492500"/>
          <p14:tracePt t="24917" x="5335588" y="3492500"/>
          <p14:tracePt t="25023" x="5343525" y="3492500"/>
          <p14:tracePt t="25029" x="5353050" y="3492500"/>
          <p14:tracePt t="25043" x="5360988" y="3492500"/>
          <p14:tracePt t="25044" x="5386388" y="3492500"/>
          <p14:tracePt t="25059" x="5437188" y="3492500"/>
          <p14:tracePt t="25077" x="5472113" y="3492500"/>
          <p14:tracePt t="25093" x="5548313" y="3492500"/>
          <p14:tracePt t="25110" x="5591175" y="3484563"/>
          <p14:tracePt t="25126" x="5607050" y="3484563"/>
          <p14:tracePt t="25143" x="5632450" y="3484563"/>
          <p14:tracePt t="25160" x="5641975" y="3484563"/>
          <p14:tracePt t="25178" x="5649913" y="3484563"/>
          <p14:tracePt t="25212" x="5657850" y="3484563"/>
          <p14:tracePt t="25216" x="5657850" y="3475038"/>
          <p14:tracePt t="25236" x="5667375" y="3475038"/>
          <p14:tracePt t="25337" x="5675313" y="3475038"/>
          <p14:tracePt t="25627" x="5726113" y="3475038"/>
          <p14:tracePt t="25634" x="5776913" y="3475038"/>
          <p14:tracePt t="25643" x="5819775" y="3475038"/>
          <p14:tracePt t="25660" x="5905500" y="3484563"/>
          <p14:tracePt t="25676" x="5989638" y="3502025"/>
          <p14:tracePt t="25677" x="6015038" y="3502025"/>
          <p14:tracePt t="25693" x="6057900" y="3502025"/>
          <p14:tracePt t="25710" x="6083300" y="3502025"/>
          <p14:tracePt t="25726" x="6108700" y="3502025"/>
          <p14:tracePt t="25727" x="6116638" y="3502025"/>
          <p14:tracePt t="25743" x="6126163" y="3502025"/>
          <p14:tracePt t="25759" x="6142038" y="3502025"/>
          <p14:tracePt t="25798" x="6151563" y="3502025"/>
          <p14:tracePt t="25877" x="6159500" y="3502025"/>
          <p14:tracePt t="25884" x="6176963" y="3502025"/>
          <p14:tracePt t="25892" x="6202363" y="3502025"/>
          <p14:tracePt t="25911" x="6261100" y="3502025"/>
          <p14:tracePt t="25927" x="6296025" y="3502025"/>
          <p14:tracePt t="25942" x="6346825" y="3502025"/>
          <p14:tracePt t="25961" x="6354763" y="3502025"/>
          <p14:tracePt t="25962" x="6364288" y="3502025"/>
          <p14:tracePt t="25977" x="6380163" y="3502025"/>
          <p14:tracePt t="25993" x="6389688" y="3502025"/>
          <p14:tracePt t="26900" x="6397625" y="3502025"/>
          <p14:tracePt t="26914" x="6405563" y="3502025"/>
          <p14:tracePt t="26936" x="6415088" y="3502025"/>
          <p14:tracePt t="26972" x="6423025" y="3502025"/>
          <p14:tracePt t="27000" x="6430963" y="3502025"/>
          <p14:tracePt t="27007" x="6440488" y="3502025"/>
          <p14:tracePt t="27013" x="6448425" y="3502025"/>
          <p14:tracePt t="27042" x="6456363" y="3502025"/>
          <p14:tracePt t="27057" x="6465888" y="3502025"/>
          <p14:tracePt t="27071" x="6473825" y="3502025"/>
          <p14:tracePt t="27084" x="6483350" y="3502025"/>
          <p14:tracePt t="27092" x="6491288" y="3502025"/>
          <p14:tracePt t="27109" x="6499225" y="3492500"/>
          <p14:tracePt t="27127" x="6508750" y="3492500"/>
          <p14:tracePt t="27143" x="6516688" y="3492500"/>
          <p14:tracePt t="27160" x="6524625" y="3484563"/>
          <p14:tracePt t="27178" x="6542088" y="3484563"/>
          <p14:tracePt t="27208" x="6550025" y="3484563"/>
          <p14:tracePt t="27220" x="6559550" y="3484563"/>
          <p14:tracePt t="27234" x="6567488" y="3475038"/>
          <p14:tracePt t="27248" x="6575425" y="3475038"/>
          <p14:tracePt t="27262" x="6584950" y="3475038"/>
          <p14:tracePt t="27275" x="6592888" y="3475038"/>
          <p14:tracePt t="27276" x="6600825" y="3475038"/>
          <p14:tracePt t="27293" x="6610350" y="3467100"/>
          <p14:tracePt t="27311" x="6626225" y="3467100"/>
          <p14:tracePt t="27327" x="6635750" y="3467100"/>
          <p14:tracePt t="27327" x="6643688" y="3467100"/>
          <p14:tracePt t="27343" x="6661150" y="3467100"/>
          <p14:tracePt t="27359" x="6678613" y="3459163"/>
          <p14:tracePt t="27376" x="6694488" y="3459163"/>
          <p14:tracePt t="27377" x="6704013" y="3459163"/>
          <p14:tracePt t="27393" x="6719888" y="3459163"/>
          <p14:tracePt t="27409" x="6729413" y="3459163"/>
          <p14:tracePt t="27426" x="6745288" y="3459163"/>
          <p14:tracePt t="27442" x="6754813" y="3459163"/>
          <p14:tracePt t="27461" x="6762750" y="3459163"/>
          <p14:tracePt t="27498" x="6770688" y="3459163"/>
          <p14:tracePt t="27504" x="6780213" y="3459163"/>
          <p14:tracePt t="27555" x="6788150" y="3459163"/>
          <p14:tracePt t="27569" x="6797675" y="3459163"/>
          <p14:tracePt t="27592" x="6805613" y="3459163"/>
          <p14:tracePt t="27633" x="6813550" y="3467100"/>
          <p14:tracePt t="27641" x="6823075" y="3467100"/>
          <p14:tracePt t="27654" x="6838950" y="3467100"/>
          <p14:tracePt t="27661" x="6856413" y="3475038"/>
          <p14:tracePt t="27676" x="6873875" y="3475038"/>
          <p14:tracePt t="27693" x="6889750" y="3484563"/>
          <p14:tracePt t="27708" x="6915150" y="3492500"/>
          <p14:tracePt t="27725" x="6932613" y="3502025"/>
          <p14:tracePt t="27741" x="6942138" y="3502025"/>
          <p14:tracePt t="27758" x="6958013" y="3502025"/>
          <p14:tracePt t="27775" x="6967538" y="3509963"/>
          <p14:tracePt t="27792" x="6975475" y="3509963"/>
          <p14:tracePt t="27809" x="6983413" y="3517900"/>
          <p14:tracePt t="27854" x="6992938" y="3517900"/>
          <p14:tracePt t="28089" x="7000875" y="3517900"/>
          <p14:tracePt t="28792" x="7018338" y="3517900"/>
          <p14:tracePt t="28807" x="7026275" y="3517900"/>
          <p14:tracePt t="28834" x="7034213" y="3517900"/>
          <p14:tracePt t="28922" x="7026275" y="3509963"/>
          <p14:tracePt t="28928" x="6983413" y="3492500"/>
          <p14:tracePt t="28943" x="6754813" y="3416300"/>
          <p14:tracePt t="28959" x="6397625" y="3408363"/>
          <p14:tracePt t="28977" x="5786438" y="3475038"/>
          <p14:tracePt t="28994" x="5505450" y="3509963"/>
          <p14:tracePt t="29009" x="5276850" y="3535363"/>
          <p14:tracePt t="29025" x="5132388" y="3552825"/>
          <p14:tracePt t="29026" x="5064125" y="3552825"/>
          <p14:tracePt t="29041" x="4902200" y="3568700"/>
          <p14:tracePt t="29060" x="4775200" y="3578225"/>
          <p14:tracePt t="29077" x="4621213" y="3586163"/>
          <p14:tracePt t="29092" x="4529138" y="3594100"/>
          <p14:tracePt t="29109" x="4425950" y="3594100"/>
          <p14:tracePt t="29127" x="4306888" y="3594100"/>
          <p14:tracePt t="29142" x="4248150" y="3594100"/>
          <p14:tracePt t="29161" x="4197350" y="3594100"/>
          <p14:tracePt t="29162" x="4171950" y="3594100"/>
          <p14:tracePt t="29177" x="4111625" y="3594100"/>
          <p14:tracePt t="29194" x="4044950" y="3594100"/>
          <p14:tracePt t="29211" x="3976688" y="3594100"/>
          <p14:tracePt t="29212" x="3933825" y="3594100"/>
          <p14:tracePt t="29227" x="3900488" y="3594100"/>
          <p14:tracePt t="29243" x="3873500" y="3594100"/>
          <p14:tracePt t="29261" x="3857625" y="3586163"/>
          <p14:tracePt t="29262" x="3848100" y="3586163"/>
          <p14:tracePt t="29461" x="3848100" y="3578225"/>
          <p14:tracePt t="29504" x="3848100" y="3568700"/>
          <p14:tracePt t="29574" x="3848100" y="3560763"/>
          <p14:tracePt t="29603" x="3857625" y="3552825"/>
          <p14:tracePt t="29611" x="3865563" y="3552825"/>
          <p14:tracePt t="29626" x="3873500" y="3552825"/>
          <p14:tracePt t="29645" x="3873500" y="3543300"/>
          <p14:tracePt t="29645" x="3883025" y="3543300"/>
          <p14:tracePt t="29667" x="3890963" y="3535363"/>
          <p14:tracePt t="29680" x="3900488" y="3535363"/>
          <p14:tracePt t="29695" x="3908425" y="3535363"/>
          <p14:tracePt t="29711" x="3916363" y="3535363"/>
          <p14:tracePt t="29725" x="3925888" y="3535363"/>
          <p14:tracePt t="29741" x="3933825" y="3535363"/>
          <p14:tracePt t="29758" x="3941763" y="3535363"/>
          <p14:tracePt t="29787" x="3951288" y="3535363"/>
          <p14:tracePt t="29809" x="3959225" y="3535363"/>
          <p14:tracePt t="29845" x="3967163" y="3535363"/>
          <p14:tracePt t="29859" x="3976688" y="3535363"/>
          <p14:tracePt t="29902" x="3984625" y="3535363"/>
          <p14:tracePt t="29930" x="3992563" y="3535363"/>
          <p14:tracePt t="29965" x="4002088" y="3535363"/>
          <p14:tracePt t="29980" x="4002088" y="3543300"/>
          <p14:tracePt t="29987" x="4010025" y="3543300"/>
          <p14:tracePt t="30001" x="4027488" y="3552825"/>
          <p14:tracePt t="30014" x="4035425" y="3552825"/>
          <p14:tracePt t="30025" x="4035425" y="3560763"/>
          <p14:tracePt t="30043" x="4052888" y="3560763"/>
          <p14:tracePt t="30064" x="4060825" y="3568700"/>
          <p14:tracePt t="32575" x="4070350" y="3603625"/>
          <p14:tracePt t="32583" x="4086225" y="3662363"/>
          <p14:tracePt t="32594" x="4111625" y="3748088"/>
          <p14:tracePt t="32610" x="4146550" y="3875088"/>
          <p14:tracePt t="32611" x="4162425" y="3935413"/>
          <p14:tracePt t="32626" x="4179888" y="4044950"/>
          <p14:tracePt t="32643" x="4205288" y="4105275"/>
          <p14:tracePt t="32660" x="4230688" y="4164013"/>
          <p14:tracePt t="32661" x="4248150" y="4189413"/>
          <p14:tracePt t="32676" x="4265613" y="4240213"/>
          <p14:tracePt t="32693" x="4273550" y="4249738"/>
          <p14:tracePt t="32710" x="4273550" y="4257675"/>
          <p14:tracePt t="32753" x="4281488" y="4257675"/>
          <p14:tracePt t="32832" x="4291013" y="4257675"/>
          <p14:tracePt t="32838" x="4298950" y="4283075"/>
          <p14:tracePt t="32845" x="4306888" y="4300538"/>
          <p14:tracePt t="32860" x="4316413" y="4333875"/>
          <p14:tracePt t="32876" x="4324350" y="4359275"/>
          <p14:tracePt t="32894" x="4324350" y="4368800"/>
          <p14:tracePt t="32910" x="4332288" y="4368800"/>
          <p14:tracePt t="32926" x="4332288" y="4376738"/>
          <p14:tracePt t="32945" x="4332288" y="4384675"/>
          <p14:tracePt t="32966" x="4332288" y="4394200"/>
          <p14:tracePt t="33031" x="4332288" y="4402138"/>
          <p14:tracePt t="33051" x="4332288" y="4410075"/>
          <p14:tracePt t="33059" x="4332288" y="4419600"/>
          <p14:tracePt t="33073" x="4332288" y="4427538"/>
          <p14:tracePt t="33079" x="4332288" y="4435475"/>
          <p14:tracePt t="33137" x="4332288" y="4445000"/>
          <p14:tracePt t="33663" x="4291013" y="4452938"/>
          <p14:tracePt t="33671" x="4187825" y="4470400"/>
          <p14:tracePt t="33677" x="4086225" y="4478338"/>
          <p14:tracePt t="33691" x="3933825" y="4495800"/>
          <p14:tracePt t="33710" x="3832225" y="4503738"/>
          <p14:tracePt t="33726" x="3721100" y="4513263"/>
          <p14:tracePt t="33727" x="3687763" y="4529138"/>
          <p14:tracePt t="33742" x="3619500" y="4521200"/>
          <p14:tracePt t="33758" x="3559175" y="4529138"/>
          <p14:tracePt t="33777" x="3508375" y="4529138"/>
          <p14:tracePt t="33777" x="3492500" y="4538663"/>
          <p14:tracePt t="33793" x="3467100" y="4538663"/>
          <p14:tracePt t="33809" x="3449638" y="4538663"/>
          <p14:tracePt t="33827" x="3432175" y="4538663"/>
          <p14:tracePt t="33842" x="3424238" y="4538663"/>
          <p14:tracePt t="33862" x="3398838" y="4538663"/>
          <p14:tracePt t="33876" x="3373438" y="4538663"/>
          <p14:tracePt t="33877" x="3355975" y="4538663"/>
          <p14:tracePt t="33892" x="3322638" y="4538663"/>
          <p14:tracePt t="33910" x="3279775" y="4529138"/>
          <p14:tracePt t="33928" x="3244850" y="4529138"/>
          <p14:tracePt t="33942" x="3236913" y="4529138"/>
          <p14:tracePt t="33961" x="3228975" y="4529138"/>
          <p14:tracePt t="33962" x="3219450" y="4529138"/>
          <p14:tracePt t="33977" x="3203575" y="4529138"/>
          <p14:tracePt t="33994" x="3168650" y="4521200"/>
          <p14:tracePt t="34011" x="3160713" y="4521200"/>
          <p14:tracePt t="34032" x="3152775" y="4521200"/>
          <p14:tracePt t="34211" x="3152775" y="4513263"/>
          <p14:tracePt t="34325" x="3152775" y="4503738"/>
          <p14:tracePt t="34333" x="3143250" y="4495800"/>
          <p14:tracePt t="34342" x="3143250" y="4486275"/>
          <p14:tracePt t="34361" x="3016250" y="4351338"/>
          <p14:tracePt t="34377" x="2897188" y="4249738"/>
          <p14:tracePt t="34394" x="2820988" y="4181475"/>
          <p14:tracePt t="34395" x="2786063" y="4164013"/>
          <p14:tracePt t="34410" x="2727325" y="4121150"/>
          <p14:tracePt t="34425" x="2701925" y="4095750"/>
          <p14:tracePt t="34443" x="2676525" y="4037013"/>
          <p14:tracePt t="34458" x="2659063" y="4019550"/>
          <p14:tracePt t="34459" x="2659063" y="4002088"/>
          <p14:tracePt t="34480" x="2659063" y="3994150"/>
          <p14:tracePt t="34560" x="2668588" y="3994150"/>
          <p14:tracePt t="34573" x="2676525" y="3994150"/>
          <p14:tracePt t="34580" x="2684463" y="3994150"/>
          <p14:tracePt t="34594" x="2701925" y="4011613"/>
          <p14:tracePt t="34609" x="2709863" y="4011613"/>
          <p14:tracePt t="34630" x="2719388" y="4011613"/>
          <p14:tracePt t="34642" x="2719388" y="4019550"/>
          <p14:tracePt t="34659" x="2727325" y="4019550"/>
          <p14:tracePt t="34680" x="2735263" y="4019550"/>
          <p14:tracePt t="36310" x="2744788" y="4044950"/>
          <p14:tracePt t="36316" x="2744788" y="4070350"/>
          <p14:tracePt t="36327" x="2752725" y="4105275"/>
          <p14:tracePt t="36344" x="2752725" y="4146550"/>
          <p14:tracePt t="36345" x="2752725" y="4171950"/>
          <p14:tracePt t="36359" x="2752725" y="4181475"/>
          <p14:tracePt t="36377" x="2752725" y="4197350"/>
          <p14:tracePt t="36394" x="2752725" y="4206875"/>
          <p14:tracePt t="36411" x="2752725" y="4224338"/>
          <p14:tracePt t="36427" x="2752725" y="4232275"/>
          <p14:tracePt t="36444" x="2709863" y="4257675"/>
          <p14:tracePt t="36460" x="2641600" y="4283075"/>
          <p14:tracePt t="36476" x="2540000" y="4316413"/>
          <p14:tracePt t="36494" x="2405063" y="4359275"/>
          <p14:tracePt t="36510" x="2319338" y="4384675"/>
          <p14:tracePt t="36526" x="2260600" y="4402138"/>
          <p14:tracePt t="36544" x="2225675" y="4419600"/>
          <p14:tracePt t="36559" x="2208213" y="4419600"/>
          <p14:tracePt t="36576" x="2192338" y="4419600"/>
          <p14:tracePt t="36593" x="2192338" y="4427538"/>
          <p14:tracePt t="37341" x="2200275" y="4427538"/>
          <p14:tracePt t="37347" x="2235200" y="4427538"/>
          <p14:tracePt t="37359" x="2260600" y="4427538"/>
          <p14:tracePt t="37377" x="2370138" y="4427538"/>
          <p14:tracePt t="37394" x="2413000" y="4427538"/>
          <p14:tracePt t="37410" x="2471738" y="4427538"/>
          <p14:tracePt t="37410" x="2506663" y="4427538"/>
          <p14:tracePt t="37427" x="2574925" y="4427538"/>
          <p14:tracePt t="37442" x="2641600" y="4427538"/>
          <p14:tracePt t="37460" x="2701925" y="4427538"/>
          <p14:tracePt t="37461" x="2719388" y="4427538"/>
          <p14:tracePt t="37477" x="2770188" y="4427538"/>
          <p14:tracePt t="37493" x="2803525" y="4427538"/>
          <p14:tracePt t="37511" x="2846388" y="4427538"/>
          <p14:tracePt t="37527" x="2863850" y="4427538"/>
          <p14:tracePt t="37547" x="2871788" y="4427538"/>
          <p14:tracePt t="37561" x="2879725" y="4427538"/>
          <p14:tracePt t="37596" x="2889250" y="4427538"/>
          <p14:tracePt t="37647" x="2897188" y="4427538"/>
          <p14:tracePt t="37653" x="2914650" y="4427538"/>
          <p14:tracePt t="37659" x="2940050" y="4427538"/>
          <p14:tracePt t="37675" x="2973388" y="4435475"/>
          <p14:tracePt t="37694" x="3024188" y="4452938"/>
          <p14:tracePt t="37711" x="3100388" y="4452938"/>
          <p14:tracePt t="37725" x="3143250" y="4452938"/>
          <p14:tracePt t="37744" x="3194050" y="4460875"/>
          <p14:tracePt t="37759" x="3254375" y="4460875"/>
          <p14:tracePt t="37775" x="3287713" y="4460875"/>
          <p14:tracePt t="37794" x="3313113" y="4460875"/>
          <p14:tracePt t="37795" x="3322638" y="4460875"/>
          <p14:tracePt t="37831" x="3330575" y="4460875"/>
          <p14:tracePt t="37917" x="3338513" y="4460875"/>
          <p14:tracePt t="38877" x="3389313" y="4460875"/>
          <p14:tracePt t="38883" x="3482975" y="4460875"/>
          <p14:tracePt t="38893" x="3594100" y="4460875"/>
          <p14:tracePt t="38911" x="3806825" y="4460875"/>
          <p14:tracePt t="38911" x="3890963" y="4460875"/>
          <p14:tracePt t="38926" x="4010025" y="4460875"/>
          <p14:tracePt t="38943" x="4137025" y="4460875"/>
          <p14:tracePt t="38959" x="4230688" y="4460875"/>
          <p14:tracePt t="38976" x="4316413" y="4460875"/>
          <p14:tracePt t="38992" x="4367213" y="4460875"/>
          <p14:tracePt t="39009" x="4384675" y="4470400"/>
          <p14:tracePt t="39011" x="4410075" y="4470400"/>
          <p14:tracePt t="39026" x="4435475" y="4470400"/>
          <p14:tracePt t="39042" x="4451350" y="4470400"/>
          <p14:tracePt t="39060" x="4476750" y="4478338"/>
          <p14:tracePt t="39061" x="4486275" y="4486275"/>
          <p14:tracePt t="39077" x="4537075" y="4486275"/>
          <p14:tracePt t="39092" x="4554538" y="4486275"/>
          <p14:tracePt t="39110" x="4587875" y="4495800"/>
          <p14:tracePt t="39112" x="4595813" y="4503738"/>
          <p14:tracePt t="39127" x="4621213" y="4503738"/>
          <p14:tracePt t="39142" x="4656138" y="4521200"/>
          <p14:tracePt t="39161" x="4714875" y="4529138"/>
          <p14:tracePt t="39177" x="4757738" y="4529138"/>
          <p14:tracePt t="39193" x="4818063" y="4529138"/>
          <p14:tracePt t="39212" x="4935538" y="4529138"/>
          <p14:tracePt t="39228" x="4987925" y="4529138"/>
          <p14:tracePt t="39244" x="5038725" y="4529138"/>
          <p14:tracePt t="39261" x="5080000" y="4521200"/>
          <p14:tracePt t="39276" x="5122863" y="4513263"/>
          <p14:tracePt t="39295" x="5165725" y="4495800"/>
          <p14:tracePt t="39296" x="5183188" y="4495800"/>
          <p14:tracePt t="39310" x="5241925" y="4486275"/>
          <p14:tracePt t="39325" x="5284788" y="4486275"/>
          <p14:tracePt t="39344" x="5310188" y="4478338"/>
          <p14:tracePt t="39345" x="5318125" y="4478338"/>
          <p14:tracePt t="39368" x="5327650" y="4478338"/>
          <p14:tracePt t="39738" x="5360988" y="4478338"/>
          <p14:tracePt t="39744" x="5421313" y="4478338"/>
          <p14:tracePt t="39759" x="5522913" y="4470400"/>
          <p14:tracePt t="39776" x="5616575" y="4470400"/>
          <p14:tracePt t="39793" x="5768975" y="4445000"/>
          <p14:tracePt t="39809" x="5837238" y="4445000"/>
          <p14:tracePt t="39827" x="5880100" y="4435475"/>
          <p14:tracePt t="39828" x="5888038" y="4427538"/>
          <p14:tracePt t="39842" x="5895975" y="4427538"/>
          <p14:tracePt t="39843" x="5905500" y="4427538"/>
          <p14:tracePt t="39859" x="5913438" y="4410075"/>
          <p14:tracePt t="39878" x="5921375" y="4410075"/>
          <p14:tracePt t="39895" x="5930900" y="4410075"/>
          <p14:tracePt t="39909" x="5938838" y="4402138"/>
          <p14:tracePt t="39936" x="5946775" y="4402138"/>
          <p14:tracePt t="39949" x="5946775" y="4394200"/>
          <p14:tracePt t="39958" x="5956300" y="4394200"/>
          <p14:tracePt t="39977" x="5972175" y="4384675"/>
          <p14:tracePt t="39978" x="5981700" y="4376738"/>
          <p14:tracePt t="39994" x="5989638" y="4376738"/>
          <p14:tracePt t="40010" x="5997575" y="4376738"/>
          <p14:tracePt t="40027" x="6007100" y="4359275"/>
          <p14:tracePt t="40059" x="6015038" y="4359275"/>
          <p14:tracePt t="40065" x="6024563" y="4359275"/>
          <p14:tracePt t="40075" x="6032500" y="4359275"/>
          <p14:tracePt t="40092" x="6065838" y="4359275"/>
          <p14:tracePt t="40109" x="6108700" y="4376738"/>
          <p14:tracePt t="40126" x="6134100" y="4376738"/>
          <p14:tracePt t="40144" x="6159500" y="4384675"/>
          <p14:tracePt t="40159" x="6159500" y="4394200"/>
          <p14:tracePt t="40223" x="6167438" y="4394200"/>
          <p14:tracePt t="40285" x="6167438" y="4402138"/>
          <p14:tracePt t="40292" x="6176963" y="4402138"/>
          <p14:tracePt t="40312" x="6194425" y="4402138"/>
          <p14:tracePt t="40319" x="6202363" y="4427538"/>
          <p14:tracePt t="40327" x="6219825" y="4427538"/>
          <p14:tracePt t="40342" x="6235700" y="4435475"/>
          <p14:tracePt t="40359" x="6253163" y="4445000"/>
          <p14:tracePt t="40377" x="6270625" y="4445000"/>
          <p14:tracePt t="40392" x="6270625" y="4452938"/>
          <p14:tracePt t="40429" x="6278563" y="4452938"/>
          <p14:tracePt t="40526" x="6286500" y="4452938"/>
          <p14:tracePt t="40718" x="6296025" y="4452938"/>
          <p14:tracePt t="40726" x="6303963" y="4460875"/>
          <p14:tracePt t="40739" x="6311900" y="4460875"/>
          <p14:tracePt t="40747" x="6321425" y="4460875"/>
          <p14:tracePt t="40760" x="6321425" y="4470400"/>
          <p14:tracePt t="40761" x="6329363" y="4470400"/>
          <p14:tracePt t="40777" x="6329363" y="4478338"/>
          <p14:tracePt t="40796" x="6338888" y="4478338"/>
          <p14:tracePt t="40828" x="6346825" y="4478338"/>
          <p14:tracePt t="40847" x="6354763" y="4478338"/>
          <p14:tracePt t="40891" x="6364288" y="4478338"/>
          <p14:tracePt t="40896" x="6364288" y="4486275"/>
          <p14:tracePt t="40940" x="6372225" y="4486275"/>
          <p14:tracePt t="40968" x="6380163" y="4486275"/>
          <p14:tracePt t="41039" x="6389688" y="4486275"/>
          <p14:tracePt t="45825" x="6508750" y="4486275"/>
          <p14:tracePt t="45831" x="6737350" y="4486275"/>
          <p14:tracePt t="45843" x="7034213" y="4486275"/>
          <p14:tracePt t="45845" x="7383463" y="4478338"/>
          <p14:tracePt t="45860" x="8385175" y="4410075"/>
          <p14:tracePt t="45877" x="9550400" y="4300538"/>
          <p14:tracePt t="45893" x="10612438" y="4249738"/>
          <p14:tracePt t="45895" x="11036300" y="4224338"/>
          <p14:tracePt t="45910" x="11639550" y="4189413"/>
          <p14:tracePt t="45926" x="11996738" y="4130675"/>
          <p14:tracePt t="45943" x="12141200" y="411321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D50A1-0D43-8473-9447-66F3DC11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282" y="244080"/>
            <a:ext cx="9291215" cy="549791"/>
          </a:xfrm>
        </p:spPr>
        <p:txBody>
          <a:bodyPr>
            <a:normAutofit fontScale="90000"/>
          </a:bodyPr>
          <a:lstStyle/>
          <a:p>
            <a:r>
              <a:rPr lang="en-IN" u="sng" dirty="0"/>
              <a:t>Monthly Revenue Analysis</a:t>
            </a:r>
            <a:br>
              <a:rPr lang="en-IN" u="sng" dirty="0"/>
            </a:br>
            <a:endParaRPr lang="en-IN" u="sng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61674DA-F614-48E9-28CC-4046644158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020529" y="932951"/>
            <a:ext cx="7216878" cy="3449638"/>
          </a:xfr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A054F6-90AB-D482-7E81-0254CDEC1B29}"/>
              </a:ext>
            </a:extLst>
          </p:cNvPr>
          <p:cNvCxnSpPr>
            <a:cxnSpLocks/>
          </p:cNvCxnSpPr>
          <p:nvPr/>
        </p:nvCxnSpPr>
        <p:spPr>
          <a:xfrm>
            <a:off x="8433620" y="1400736"/>
            <a:ext cx="12708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DCE02C9-A7EC-A182-92F1-924C730B0563}"/>
              </a:ext>
            </a:extLst>
          </p:cNvPr>
          <p:cNvSpPr txBox="1"/>
          <p:nvPr/>
        </p:nvSpPr>
        <p:spPr>
          <a:xfrm>
            <a:off x="9773265" y="1209368"/>
            <a:ext cx="2241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Highest Revenue in November(1145k)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FD2AE52-6EA4-CAA1-AD3A-4C19E8EF3590}"/>
              </a:ext>
            </a:extLst>
          </p:cNvPr>
          <p:cNvCxnSpPr>
            <a:cxnSpLocks/>
          </p:cNvCxnSpPr>
          <p:nvPr/>
        </p:nvCxnSpPr>
        <p:spPr>
          <a:xfrm>
            <a:off x="8834285" y="3429000"/>
            <a:ext cx="639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EC463D-64F2-2CD0-C531-709016EA8E93}"/>
              </a:ext>
            </a:extLst>
          </p:cNvPr>
          <p:cNvSpPr txBox="1"/>
          <p:nvPr/>
        </p:nvSpPr>
        <p:spPr>
          <a:xfrm>
            <a:off x="9473381" y="2967335"/>
            <a:ext cx="20156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Lowest Revenue in December(376k)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5D890D6-AB00-54AF-BD23-133E51C0EFD5}"/>
              </a:ext>
            </a:extLst>
          </p:cNvPr>
          <p:cNvSpPr txBox="1"/>
          <p:nvPr/>
        </p:nvSpPr>
        <p:spPr>
          <a:xfrm>
            <a:off x="2128684" y="4404851"/>
            <a:ext cx="71087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Insight: 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revenue fluctuation throughout the year.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April has lowest revenue points.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From may significant rise begins and continues upward.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Peak revenue in November due to seasonal demand.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Sharp drop in December due to post-holiday drop.</a:t>
            </a:r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6E03A00B-A8A8-C855-B1AC-55DC17C504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294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13"/>
    </mc:Choice>
    <mc:Fallback>
      <p:transition spd="slow" advTm="49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59" x="11911013" y="4316413"/>
          <p14:tracePt t="472" x="11596688" y="4486275"/>
          <p14:tracePt t="489" x="10823575" y="4767263"/>
          <p14:tracePt t="506" x="10483850" y="4852988"/>
          <p14:tracePt t="524" x="10220325" y="4868863"/>
          <p14:tracePt t="539" x="10126663" y="4868863"/>
          <p14:tracePt t="555" x="10101263" y="4868863"/>
          <p14:tracePt t="573" x="10093325" y="4868863"/>
          <p14:tracePt t="589" x="10093325" y="4860925"/>
          <p14:tracePt t="810" x="10093325" y="4868863"/>
          <p14:tracePt t="830" x="10101263" y="4878388"/>
          <p14:tracePt t="839" x="10101263" y="4886325"/>
          <p14:tracePt t="855" x="10110788" y="4894263"/>
          <p14:tracePt t="873" x="10118725" y="4911725"/>
          <p14:tracePt t="888" x="10118725" y="4919663"/>
          <p14:tracePt t="906" x="10118725" y="4937125"/>
          <p14:tracePt t="923" x="10110788" y="4946650"/>
          <p14:tracePt t="939" x="10101263" y="4954588"/>
          <p14:tracePt t="957" x="10085388" y="4954588"/>
          <p14:tracePt t="958" x="10085388" y="4962525"/>
          <p14:tracePt t="973" x="10075863" y="4962525"/>
          <p14:tracePt t="988" x="10067925" y="4962525"/>
          <p14:tracePt t="1007" x="10050463" y="4972050"/>
          <p14:tracePt t="1008" x="10050463" y="4979988"/>
          <p14:tracePt t="1029" x="10042525" y="4979988"/>
          <p14:tracePt t="6648" x="9966325" y="4987925"/>
          <p14:tracePt t="6655" x="9872663" y="4997450"/>
          <p14:tracePt t="6662" x="9779000" y="5013325"/>
          <p14:tracePt t="6673" x="9677400" y="5022850"/>
          <p14:tracePt t="6690" x="9421813" y="5038725"/>
          <p14:tracePt t="6706" x="9302750" y="5038725"/>
          <p14:tracePt t="6725" x="9226550" y="5056188"/>
          <p14:tracePt t="6726" x="9209088" y="5056188"/>
          <p14:tracePt t="6741" x="9201150" y="5056188"/>
          <p14:tracePt t="8696" x="9193213" y="5056188"/>
          <p14:tracePt t="8917" x="9183688" y="5056188"/>
          <p14:tracePt t="8946" x="9175750" y="5056188"/>
          <p14:tracePt t="8958" x="9167813" y="5056188"/>
          <p14:tracePt t="8965" x="9142413" y="5056188"/>
          <p14:tracePt t="8973" x="9117013" y="5056188"/>
          <p14:tracePt t="8989" x="9048750" y="5038725"/>
          <p14:tracePt t="9007" x="8937625" y="4987925"/>
          <p14:tracePt t="9008" x="8869363" y="4962525"/>
          <p14:tracePt t="9023" x="8724900" y="4929188"/>
          <p14:tracePt t="9039" x="8605838" y="4894263"/>
          <p14:tracePt t="9058" x="8504238" y="4860925"/>
          <p14:tracePt t="9059" x="8470900" y="4852988"/>
          <p14:tracePt t="9073" x="8394700" y="4835525"/>
          <p14:tracePt t="9089" x="8343900" y="4818063"/>
          <p14:tracePt t="9108" x="8318500" y="4802188"/>
          <p14:tracePt t="9109" x="8308975" y="4802188"/>
          <p14:tracePt t="9123" x="8291513" y="4802188"/>
          <p14:tracePt t="9141" x="8275638" y="4802188"/>
          <p14:tracePt t="9174" x="8266113" y="4802188"/>
          <p14:tracePt t="9193" x="8266113" y="4792663"/>
          <p14:tracePt t="9244" x="8258175" y="4792663"/>
          <p14:tracePt t="9301" x="8250238" y="4792663"/>
          <p14:tracePt t="9500" x="8258175" y="4792663"/>
          <p14:tracePt t="9514" x="8275638" y="4792663"/>
          <p14:tracePt t="9524" x="8283575" y="4792663"/>
          <p14:tracePt t="13667" x="8215313" y="4784725"/>
          <p14:tracePt t="13678" x="8105775" y="4775200"/>
          <p14:tracePt t="13689" x="7910513" y="4767263"/>
          <p14:tracePt t="13706" x="7766050" y="4767263"/>
          <p14:tracePt t="13724" x="7570788" y="4767263"/>
          <p14:tracePt t="13739" x="7459663" y="4767263"/>
          <p14:tracePt t="13757" x="7348538" y="4767263"/>
          <p14:tracePt t="13773" x="7281863" y="4775200"/>
          <p14:tracePt t="13774" x="7246938" y="4775200"/>
          <p14:tracePt t="13788" x="7170738" y="4784725"/>
          <p14:tracePt t="13807" x="7127875" y="4792663"/>
          <p14:tracePt t="13823" x="7077075" y="4792663"/>
          <p14:tracePt t="13840" x="7069138" y="4792663"/>
          <p14:tracePt t="13857" x="7051675" y="4792663"/>
          <p14:tracePt t="13873" x="7043738" y="4792663"/>
          <p14:tracePt t="13873" x="7034213" y="4792663"/>
          <p14:tracePt t="13889" x="7018338" y="4792663"/>
          <p14:tracePt t="13907" x="7008813" y="4792663"/>
          <p14:tracePt t="13924" x="6992938" y="4792663"/>
          <p14:tracePt t="13941" x="6967538" y="4792663"/>
          <p14:tracePt t="13958" x="6950075" y="4792663"/>
          <p14:tracePt t="13959" x="6942138" y="4792663"/>
          <p14:tracePt t="13973" x="6907213" y="4792663"/>
          <p14:tracePt t="13991" x="6856413" y="4784725"/>
          <p14:tracePt t="14007" x="6805613" y="4767263"/>
          <p14:tracePt t="14008" x="6762750" y="4759325"/>
          <p14:tracePt t="14023" x="6719888" y="4741863"/>
          <p14:tracePt t="14040" x="6686550" y="4741863"/>
          <p14:tracePt t="14057" x="6686550" y="4724400"/>
          <p14:tracePt t="14058" x="6678613" y="4724400"/>
          <p14:tracePt t="14379" x="6584950" y="4724400"/>
          <p14:tracePt t="14385" x="6473825" y="4733925"/>
          <p14:tracePt t="14392" x="6346825" y="4749800"/>
          <p14:tracePt t="14406" x="6202363" y="4767263"/>
          <p14:tracePt t="14406" x="6007100" y="4792663"/>
          <p14:tracePt t="14423" x="5667375" y="4843463"/>
          <p14:tracePt t="14438" x="5327650" y="4878388"/>
          <p14:tracePt t="14455" x="5080000" y="4903788"/>
          <p14:tracePt t="14455" x="4987925" y="4929188"/>
          <p14:tracePt t="14471" x="4791075" y="4946650"/>
          <p14:tracePt t="14488" x="4664075" y="4946650"/>
          <p14:tracePt t="14505" x="4562475" y="4946650"/>
          <p14:tracePt t="14505" x="4519613" y="4946650"/>
          <p14:tracePt t="14521" x="4367213" y="4946650"/>
          <p14:tracePt t="14539" x="4248150" y="4919663"/>
          <p14:tracePt t="14557" x="4078288" y="4894263"/>
          <p14:tracePt t="14572" x="3967163" y="4886325"/>
          <p14:tracePt t="14590" x="3865563" y="4868863"/>
          <p14:tracePt t="14591" x="3797300" y="4860925"/>
          <p14:tracePt t="14607" x="3687763" y="4852988"/>
          <p14:tracePt t="14622" x="3586163" y="4835525"/>
          <p14:tracePt t="14640" x="3441700" y="4835525"/>
          <p14:tracePt t="14641" x="3355975" y="4835525"/>
          <p14:tracePt t="14657" x="3211513" y="4827588"/>
          <p14:tracePt t="14673" x="3127375" y="4827588"/>
          <p14:tracePt t="14691" x="3049588" y="4827588"/>
          <p14:tracePt t="14708" x="3024188" y="4827588"/>
          <p14:tracePt t="14723" x="2982913" y="4827588"/>
          <p14:tracePt t="14738" x="2973388" y="4818063"/>
          <p14:tracePt t="14756" x="2940050" y="4810125"/>
          <p14:tracePt t="14773" x="2930525" y="4810125"/>
          <p14:tracePt t="14790" x="2930525" y="4802188"/>
          <p14:tracePt t="14791" x="2922588" y="4802188"/>
          <p14:tracePt t="14919" x="2922588" y="4792663"/>
          <p14:tracePt t="14925" x="2922588" y="4784725"/>
          <p14:tracePt t="14939" x="2922588" y="4775200"/>
          <p14:tracePt t="14956" x="2930525" y="4759325"/>
          <p14:tracePt t="14973" x="2940050" y="4749800"/>
          <p14:tracePt t="14975" x="2947988" y="4733925"/>
          <p14:tracePt t="15004" x="2965450" y="4724400"/>
          <p14:tracePt t="15010" x="2965450" y="4716463"/>
          <p14:tracePt t="15039" x="2973388" y="4708525"/>
          <p14:tracePt t="15068" x="2982913" y="4699000"/>
          <p14:tracePt t="15089" x="2990850" y="4691063"/>
          <p14:tracePt t="15104" x="2990850" y="4683125"/>
          <p14:tracePt t="15110" x="2998788" y="4683125"/>
          <p14:tracePt t="15124" x="3008313" y="4673600"/>
          <p14:tracePt t="15141" x="3016250" y="4665663"/>
          <p14:tracePt t="15158" x="3016250" y="4657725"/>
          <p14:tracePt t="15593" x="3024188" y="4657725"/>
          <p14:tracePt t="15600" x="3041650" y="4657725"/>
          <p14:tracePt t="15607" x="3049588" y="4657725"/>
          <p14:tracePt t="15621" x="3074988" y="4657725"/>
          <p14:tracePt t="15638" x="3092450" y="4657725"/>
          <p14:tracePt t="15655" x="3100388" y="4657725"/>
          <p14:tracePt t="15672" x="3109913" y="4657725"/>
          <p14:tracePt t="15689" x="3117850" y="4657725"/>
          <p14:tracePt t="15706" x="3127375" y="4657725"/>
          <p14:tracePt t="15785" x="3127375" y="4665663"/>
          <p14:tracePt t="15849" x="3135313" y="4665663"/>
          <p14:tracePt t="15877" x="3143250" y="4665663"/>
          <p14:tracePt t="15920" x="3143250" y="4673600"/>
          <p14:tracePt t="15927" x="3152775" y="4673600"/>
          <p14:tracePt t="15998" x="3160713" y="4673600"/>
          <p14:tracePt t="16013" x="3168650" y="4673600"/>
          <p14:tracePt t="16041" x="3178175" y="4673600"/>
          <p14:tracePt t="16077" x="3186113" y="4673600"/>
          <p14:tracePt t="16091" x="3194050" y="4673600"/>
          <p14:tracePt t="16112" x="3203575" y="4673600"/>
          <p14:tracePt t="16126" x="3211513" y="4673600"/>
          <p14:tracePt t="16134" x="3219450" y="4673600"/>
          <p14:tracePt t="16141" x="3228975" y="4673600"/>
          <p14:tracePt t="16155" x="3236913" y="4657725"/>
          <p14:tracePt t="16171" x="3254375" y="4657725"/>
          <p14:tracePt t="16189" x="3262313" y="4657725"/>
          <p14:tracePt t="16205" x="3279775" y="4657725"/>
          <p14:tracePt t="16248" x="3287713" y="4657725"/>
          <p14:tracePt t="16299" x="3297238" y="4657725"/>
          <p14:tracePt t="16378" x="3305175" y="4648200"/>
          <p14:tracePt t="16384" x="3313113" y="4648200"/>
          <p14:tracePt t="16442" x="3322638" y="4648200"/>
          <p14:tracePt t="16462" x="3330575" y="4640263"/>
          <p14:tracePt t="16490" x="3338513" y="4630738"/>
          <p14:tracePt t="16498" x="3348038" y="4630738"/>
          <p14:tracePt t="17059" x="3338513" y="4640263"/>
          <p14:tracePt t="17065" x="3330575" y="4657725"/>
          <p14:tracePt t="17072" x="3313113" y="4665663"/>
          <p14:tracePt t="17088" x="3279775" y="4699000"/>
          <p14:tracePt t="17104" x="3244850" y="4724400"/>
          <p14:tracePt t="17122" x="3194050" y="4759325"/>
          <p14:tracePt t="17123" x="3186113" y="4767263"/>
          <p14:tracePt t="17138" x="3160713" y="4775200"/>
          <p14:tracePt t="17156" x="3143250" y="4784725"/>
          <p14:tracePt t="17172" x="3135313" y="4792663"/>
          <p14:tracePt t="17188" x="3117850" y="4792663"/>
          <p14:tracePt t="17209" x="3109913" y="4802188"/>
          <p14:tracePt t="17222" x="3092450" y="4810125"/>
          <p14:tracePt t="17243" x="3092450" y="4818063"/>
          <p14:tracePt t="17255" x="3084513" y="4818063"/>
          <p14:tracePt t="17273" x="3084513" y="4827588"/>
          <p14:tracePt t="17502" x="3084513" y="4818063"/>
          <p14:tracePt t="17511" x="3084513" y="4810125"/>
          <p14:tracePt t="17528" x="3084513" y="4802188"/>
          <p14:tracePt t="17542" x="3084513" y="4792663"/>
          <p14:tracePt t="17559" x="3100388" y="4784725"/>
          <p14:tracePt t="17587" x="3109913" y="4775200"/>
          <p14:tracePt t="17594" x="3117850" y="4775200"/>
          <p14:tracePt t="17606" x="3127375" y="4775200"/>
          <p14:tracePt t="17623" x="3127375" y="4767263"/>
          <p14:tracePt t="17641" x="3135313" y="4767263"/>
          <p14:tracePt t="17664" x="3135313" y="4749800"/>
          <p14:tracePt t="17707" x="3143250" y="4749800"/>
          <p14:tracePt t="17757" x="3143250" y="4741863"/>
          <p14:tracePt t="18297" x="3135313" y="4665663"/>
          <p14:tracePt t="18304" x="3117850" y="4572000"/>
          <p14:tracePt t="18310" x="3092450" y="4513263"/>
          <p14:tracePt t="18323" x="3059113" y="4410075"/>
          <p14:tracePt t="18324" x="3041650" y="4333875"/>
          <p14:tracePt t="18343" x="3024188" y="4156075"/>
          <p14:tracePt t="18356" x="2998788" y="4019550"/>
          <p14:tracePt t="18373" x="2982913" y="3925888"/>
          <p14:tracePt t="18374" x="2973388" y="3883025"/>
          <p14:tracePt t="18389" x="2965450" y="3816350"/>
          <p14:tracePt t="18406" x="2965450" y="3763963"/>
          <p14:tracePt t="18424" x="2973388" y="3713163"/>
          <p14:tracePt t="18440" x="2982913" y="3705225"/>
          <p14:tracePt t="18456" x="2982913" y="3697288"/>
          <p14:tracePt t="18472" x="2990850" y="3697288"/>
          <p14:tracePt t="18489" x="2998788" y="3687763"/>
          <p14:tracePt t="18506" x="3024188" y="3687763"/>
          <p14:tracePt t="18523" x="3074988" y="3697288"/>
          <p14:tracePt t="18524" x="3109913" y="3705225"/>
          <p14:tracePt t="18539" x="3211513" y="3722688"/>
          <p14:tracePt t="18556" x="3363913" y="3763963"/>
          <p14:tracePt t="18573" x="3533775" y="3806825"/>
          <p14:tracePt t="18574" x="3611563" y="3816350"/>
          <p14:tracePt t="18589" x="3756025" y="3849688"/>
          <p14:tracePt t="18607" x="3925888" y="3883025"/>
          <p14:tracePt t="18623" x="4103688" y="3892550"/>
          <p14:tracePt t="18624" x="4179888" y="3892550"/>
          <p14:tracePt t="18638" x="4341813" y="3892550"/>
          <p14:tracePt t="18655" x="4486275" y="3867150"/>
          <p14:tracePt t="18672" x="4613275" y="3824288"/>
          <p14:tracePt t="18673" x="4646613" y="3806825"/>
          <p14:tracePt t="18689" x="4699000" y="3763963"/>
          <p14:tracePt t="18706" x="4749800" y="3705225"/>
          <p14:tracePt t="18724" x="4833938" y="3578225"/>
          <p14:tracePt t="18740" x="4876800" y="3467100"/>
          <p14:tracePt t="18758" x="4935538" y="3263900"/>
          <p14:tracePt t="18773" x="4970463" y="3178175"/>
          <p14:tracePt t="18789" x="4978400" y="3144838"/>
          <p14:tracePt t="18805" x="4995863" y="3119438"/>
          <p14:tracePt t="18823" x="4995863" y="3109913"/>
          <p14:tracePt t="18840" x="4995863" y="3101975"/>
          <p14:tracePt t="20149" x="5038725" y="3109913"/>
          <p14:tracePt t="20159" x="5157788" y="3144838"/>
          <p14:tracePt t="20174" x="5353050" y="3203575"/>
          <p14:tracePt t="20190" x="5538788" y="3263900"/>
          <p14:tracePt t="20207" x="5718175" y="3314700"/>
          <p14:tracePt t="20224" x="5895975" y="3348038"/>
          <p14:tracePt t="20225" x="5964238" y="3355975"/>
          <p14:tracePt t="20240" x="6091238" y="3355975"/>
          <p14:tracePt t="20257" x="6167438" y="3355975"/>
          <p14:tracePt t="20259" x="6184900" y="3348038"/>
          <p14:tracePt t="20273" x="6210300" y="3340100"/>
          <p14:tracePt t="20275" x="6227763" y="3322638"/>
          <p14:tracePt t="20290" x="6261100" y="3289300"/>
          <p14:tracePt t="20307" x="6311900" y="3254375"/>
          <p14:tracePt t="20309" x="6329363" y="3211513"/>
          <p14:tracePt t="20324" x="6389688" y="3152775"/>
          <p14:tracePt t="20341" x="6448425" y="3051175"/>
          <p14:tracePt t="20357" x="6516688" y="2940050"/>
          <p14:tracePt t="20359" x="6542088" y="2889250"/>
          <p14:tracePt t="20373" x="6567488" y="2813050"/>
          <p14:tracePt t="20391" x="6592888" y="2778125"/>
          <p14:tracePt t="20406" x="6618288" y="2752725"/>
          <p14:tracePt t="20424" x="6669088" y="2727325"/>
          <p14:tracePt t="20439" x="6704013" y="2727325"/>
          <p14:tracePt t="20457" x="6754813" y="2727325"/>
          <p14:tracePt t="20458" x="6780213" y="2727325"/>
          <p14:tracePt t="20474" x="6848475" y="2727325"/>
          <p14:tracePt t="20489" x="6942138" y="2762250"/>
          <p14:tracePt t="20507" x="7018338" y="2830513"/>
          <p14:tracePt t="20524" x="7170738" y="2990850"/>
          <p14:tracePt t="20539" x="7256463" y="3067050"/>
          <p14:tracePt t="20557" x="7323138" y="3127375"/>
          <p14:tracePt t="20558" x="7366000" y="3135313"/>
          <p14:tracePt t="20574" x="7391400" y="3160713"/>
          <p14:tracePt t="20589" x="7426325" y="3160713"/>
          <p14:tracePt t="20607" x="7442200" y="3160713"/>
          <p14:tracePt t="20607" x="7477125" y="3160713"/>
          <p14:tracePt t="20623" x="7553325" y="3144838"/>
          <p14:tracePt t="20639" x="7646988" y="3059113"/>
          <p14:tracePt t="20658" x="7748588" y="2889250"/>
          <p14:tracePt t="20673" x="7807325" y="2787650"/>
          <p14:tracePt t="20690" x="7842250" y="2727325"/>
          <p14:tracePt t="20709" x="7867650" y="2660650"/>
          <p14:tracePt t="20723" x="7885113" y="2643188"/>
          <p14:tracePt t="20740" x="7885113" y="2625725"/>
          <p14:tracePt t="20759" x="7893050" y="2625725"/>
          <p14:tracePt t="20786" x="7900988" y="2625725"/>
          <p14:tracePt t="20792" x="7926388" y="2625725"/>
          <p14:tracePt t="20806" x="7961313" y="2625725"/>
          <p14:tracePt t="20807" x="7986713" y="2633663"/>
          <p14:tracePt t="20823" x="8062913" y="2668588"/>
          <p14:tracePt t="20840" x="8174038" y="2736850"/>
          <p14:tracePt t="20856" x="8301038" y="2855913"/>
          <p14:tracePt t="20857" x="8369300" y="2949575"/>
          <p14:tracePt t="20873" x="8435975" y="3127375"/>
          <p14:tracePt t="20889" x="8488363" y="3228975"/>
          <p14:tracePt t="20906" x="8547100" y="3382963"/>
          <p14:tracePt t="20921" x="8555038" y="3459163"/>
          <p14:tracePt t="20939" x="8564563" y="3484563"/>
          <p14:tracePt t="20957" x="8572500" y="3502025"/>
          <p14:tracePt t="20973" x="8572500" y="3509963"/>
          <p14:tracePt t="21021" x="8572500" y="3517900"/>
          <p14:tracePt t="21611" x="8564563" y="3509963"/>
          <p14:tracePt t="21618" x="8496300" y="3492500"/>
          <p14:tracePt t="21625" x="8377238" y="3449638"/>
          <p14:tracePt t="21641" x="8062913" y="3390900"/>
          <p14:tracePt t="21655" x="7824788" y="3355975"/>
          <p14:tracePt t="21675" x="7535863" y="3305175"/>
          <p14:tracePt t="21676" x="7426325" y="3297238"/>
          <p14:tracePt t="21690" x="7145338" y="3279775"/>
          <p14:tracePt t="21705" x="6864350" y="3271838"/>
          <p14:tracePt t="21724" x="6397625" y="3263900"/>
          <p14:tracePt t="21739" x="6126163" y="3289300"/>
          <p14:tracePt t="21757" x="5827713" y="3330575"/>
          <p14:tracePt t="21775" x="5607050" y="3373438"/>
          <p14:tracePt t="21777" x="5505450" y="3408363"/>
          <p14:tracePt t="21789" x="5318125" y="3467100"/>
          <p14:tracePt t="21805" x="5199063" y="3509963"/>
          <p14:tracePt t="21823" x="5080000" y="3552825"/>
          <p14:tracePt t="21840" x="4995863" y="3578225"/>
          <p14:tracePt t="21857" x="4927600" y="3603625"/>
          <p14:tracePt t="21859" x="4902200" y="3611563"/>
          <p14:tracePt t="21873" x="4868863" y="3619500"/>
          <p14:tracePt t="21874" x="4843463" y="3619500"/>
          <p14:tracePt t="21889" x="4791075" y="3636963"/>
          <p14:tracePt t="21907" x="4740275" y="3646488"/>
          <p14:tracePt t="21909" x="4724400" y="3646488"/>
          <p14:tracePt t="21924" x="4689475" y="3646488"/>
          <p14:tracePt t="21940" x="4656138" y="3646488"/>
          <p14:tracePt t="21957" x="4613275" y="3646488"/>
          <p14:tracePt t="21959" x="4587875" y="3646488"/>
          <p14:tracePt t="21974" x="4545013" y="3646488"/>
          <p14:tracePt t="21989" x="4519613" y="3646488"/>
          <p14:tracePt t="22006" x="4486275" y="3646488"/>
          <p14:tracePt t="22023" x="4443413" y="3636963"/>
          <p14:tracePt t="22039" x="4435475" y="3636963"/>
          <p14:tracePt t="24406" x="4460875" y="3629025"/>
          <p14:tracePt t="24413" x="4545013" y="3611563"/>
          <p14:tracePt t="24424" x="4646613" y="3578225"/>
          <p14:tracePt t="24440" x="4843463" y="3502025"/>
          <p14:tracePt t="24441" x="4935538" y="3475038"/>
          <p14:tracePt t="24456" x="5080000" y="3408363"/>
          <p14:tracePt t="24474" x="5224463" y="3340100"/>
          <p14:tracePt t="24490" x="5368925" y="3305175"/>
          <p14:tracePt t="24491" x="5437188" y="3279775"/>
          <p14:tracePt t="24506" x="5538788" y="3238500"/>
          <p14:tracePt t="24523" x="5632450" y="3160713"/>
          <p14:tracePt t="24540" x="5743575" y="3051175"/>
          <p14:tracePt t="24541" x="5811838" y="3000375"/>
          <p14:tracePt t="24557" x="5905500" y="2914650"/>
          <p14:tracePt t="24573" x="5964238" y="2881313"/>
          <p14:tracePt t="24590" x="5989638" y="2855913"/>
          <p14:tracePt t="24591" x="6007100" y="2838450"/>
          <p14:tracePt t="24606" x="6024563" y="2830513"/>
          <p14:tracePt t="24623" x="6032500" y="2830513"/>
          <p14:tracePt t="24640" x="6040438" y="2813050"/>
          <p14:tracePt t="24657" x="6049963" y="2813050"/>
          <p14:tracePt t="24673" x="6057900" y="2813050"/>
          <p14:tracePt t="24826" x="6065838" y="2813050"/>
          <p14:tracePt t="24832" x="6065838" y="2820988"/>
          <p14:tracePt t="24840" x="6075363" y="2820988"/>
          <p14:tracePt t="24856" x="6075363" y="2830513"/>
          <p14:tracePt t="24873" x="6075363" y="2838450"/>
          <p14:tracePt t="24889" x="6083300" y="2838450"/>
          <p14:tracePt t="24905" x="6083300" y="2855913"/>
          <p14:tracePt t="24977" x="6083300" y="2863850"/>
          <p14:tracePt t="25012" x="6083300" y="2871788"/>
          <p14:tracePt t="25024" x="6083300" y="2881313"/>
          <p14:tracePt t="25031" x="6083300" y="2889250"/>
          <p14:tracePt t="25039" x="6075363" y="2889250"/>
          <p14:tracePt t="25057" x="6065838" y="2922588"/>
          <p14:tracePt t="25074" x="6049963" y="2932113"/>
          <p14:tracePt t="25075" x="6040438" y="2957513"/>
          <p14:tracePt t="25090" x="6032500" y="2974975"/>
          <p14:tracePt t="25110" x="6015038" y="3008313"/>
          <p14:tracePt t="25146" x="5981700" y="3051175"/>
          <p14:tracePt t="25156" x="5972175" y="3059113"/>
          <p14:tracePt t="25171" x="5956300" y="3076575"/>
          <p14:tracePt t="25173" x="5946775" y="3084513"/>
          <p14:tracePt t="25188" x="5921375" y="3094038"/>
          <p14:tracePt t="25205" x="5895975" y="3101975"/>
          <p14:tracePt t="25223" x="5845175" y="3119438"/>
          <p14:tracePt t="25239" x="5743575" y="3144838"/>
          <p14:tracePt t="25256" x="5641975" y="3170238"/>
          <p14:tracePt t="25274" x="5462588" y="3254375"/>
          <p14:tracePt t="25289" x="5368925" y="3289300"/>
          <p14:tracePt t="25306" x="5310188" y="3348038"/>
          <p14:tracePt t="25309" x="5292725" y="3365500"/>
          <p14:tracePt t="25323" x="5233988" y="3424238"/>
          <p14:tracePt t="25339" x="5208588" y="3467100"/>
          <p14:tracePt t="25356" x="5191125" y="3484563"/>
          <p14:tracePt t="25374" x="5173663" y="3517900"/>
          <p14:tracePt t="25389" x="5157788" y="3552825"/>
          <p14:tracePt t="25406" x="5140325" y="3594100"/>
          <p14:tracePt t="25423" x="5106988" y="3662363"/>
          <p14:tracePt t="25440" x="5089525" y="3697288"/>
          <p14:tracePt t="25455" x="5080000" y="3713163"/>
          <p14:tracePt t="25471" x="5064125" y="3730625"/>
          <p14:tracePt t="25488" x="5054600" y="3738563"/>
          <p14:tracePt t="25508" x="5054600" y="3748088"/>
          <p14:tracePt t="25524" x="5046663" y="3748088"/>
          <p14:tracePt t="25540" x="5046663" y="3756025"/>
          <p14:tracePt t="25621" x="5046663" y="3738563"/>
          <p14:tracePt t="25630" x="5046663" y="3722688"/>
          <p14:tracePt t="25638" x="5046663" y="3705225"/>
          <p14:tracePt t="25657" x="5046663" y="3646488"/>
          <p14:tracePt t="25658" x="5046663" y="3611563"/>
          <p14:tracePt t="25672" x="5046663" y="3586163"/>
          <p14:tracePt t="25673" x="5038725" y="3560763"/>
          <p14:tracePt t="25689" x="5038725" y="3433763"/>
          <p14:tracePt t="25706" x="5038725" y="3322638"/>
          <p14:tracePt t="25709" x="5038725" y="3254375"/>
          <p14:tracePt t="25722" x="5038725" y="3178175"/>
          <p14:tracePt t="25740" x="5038725" y="3135313"/>
          <p14:tracePt t="25757" x="5038725" y="3101975"/>
          <p14:tracePt t="25772" x="5038725" y="3076575"/>
          <p14:tracePt t="25789" x="5038725" y="3059113"/>
          <p14:tracePt t="25980" x="5046663" y="3059113"/>
          <p14:tracePt t="25992" x="5054600" y="3059113"/>
          <p14:tracePt t="25999" x="5064125" y="3041650"/>
          <p14:tracePt t="26013" x="5072063" y="3041650"/>
          <p14:tracePt t="26022" x="5080000" y="3041650"/>
          <p14:tracePt t="26041" x="5080000" y="3033713"/>
          <p14:tracePt t="26056" x="5089525" y="3033713"/>
          <p14:tracePt t="26073" x="5114925" y="3025775"/>
          <p14:tracePt t="26091" x="5122863" y="3016250"/>
          <p14:tracePt t="26106" x="5132388" y="3008313"/>
          <p14:tracePt t="26123" x="5140325" y="3008313"/>
          <p14:tracePt t="26140" x="5148263" y="3008313"/>
          <p14:tracePt t="26142" x="5165725" y="3000375"/>
          <p14:tracePt t="26156" x="5173663" y="3000375"/>
          <p14:tracePt t="26172" x="5199063" y="3000375"/>
          <p14:tracePt t="26191" x="5233988" y="3000375"/>
          <p14:tracePt t="26206" x="5249863" y="3000375"/>
          <p14:tracePt t="26223" x="5259388" y="3008313"/>
          <p14:tracePt t="26241" x="5267325" y="3016250"/>
          <p14:tracePt t="26256" x="5292725" y="3016250"/>
          <p14:tracePt t="26273" x="5302250" y="3025775"/>
          <p14:tracePt t="26276" x="5327650" y="3033713"/>
          <p14:tracePt t="26289" x="5335588" y="3041650"/>
          <p14:tracePt t="26290" x="5353050" y="3051175"/>
          <p14:tracePt t="26307" x="5394325" y="3076575"/>
          <p14:tracePt t="26324" x="5429250" y="3084513"/>
          <p14:tracePt t="26326" x="5437188" y="3094038"/>
          <p14:tracePt t="26340" x="5462588" y="3094038"/>
          <p14:tracePt t="26357" x="5497513" y="3109913"/>
          <p14:tracePt t="26375" x="5530850" y="3119438"/>
          <p14:tracePt t="26391" x="5573713" y="3127375"/>
          <p14:tracePt t="26406" x="5599113" y="3127375"/>
          <p14:tracePt t="26423" x="5624513" y="3127375"/>
          <p14:tracePt t="26426" x="5641975" y="3127375"/>
          <p14:tracePt t="26439" x="5657850" y="3127375"/>
          <p14:tracePt t="26441" x="5667375" y="3127375"/>
          <p14:tracePt t="26456" x="5700713" y="3135313"/>
          <p14:tracePt t="26472" x="5726113" y="3135313"/>
          <p14:tracePt t="26476" x="5743575" y="3135313"/>
          <p14:tracePt t="26490" x="5761038" y="3135313"/>
          <p14:tracePt t="26506" x="5776913" y="3135313"/>
          <p14:tracePt t="26523" x="5794375" y="3135313"/>
          <p14:tracePt t="26540" x="5819775" y="3135313"/>
          <p14:tracePt t="26557" x="5853113" y="3135313"/>
          <p14:tracePt t="26575" x="5870575" y="3135313"/>
          <p14:tracePt t="26590" x="5880100" y="3135313"/>
          <p14:tracePt t="26606" x="5888038" y="3135313"/>
          <p14:tracePt t="26624" x="5905500" y="3135313"/>
          <p14:tracePt t="26625" x="5913438" y="3144838"/>
          <p14:tracePt t="26640" x="5921375" y="3144838"/>
          <p14:tracePt t="26658" x="5930900" y="3144838"/>
          <p14:tracePt t="26675" x="5938838" y="3144838"/>
          <p14:tracePt t="26705" x="5946775" y="3144838"/>
          <p14:tracePt t="27293" x="5972175" y="3152775"/>
          <p14:tracePt t="27300" x="6024563" y="3152775"/>
          <p14:tracePt t="27324" x="6126163" y="3186113"/>
          <p14:tracePt t="27340" x="6167438" y="3195638"/>
          <p14:tracePt t="27357" x="6202363" y="3195638"/>
          <p14:tracePt t="27358" x="6210300" y="3195638"/>
          <p14:tracePt t="27390" x="6261100" y="3211513"/>
          <p14:tracePt t="27407" x="6303963" y="3211513"/>
          <p14:tracePt t="27422" x="6338888" y="3203575"/>
          <p14:tracePt t="27440" x="6364288" y="3195638"/>
          <p14:tracePt t="27458" x="6405563" y="3186113"/>
          <p14:tracePt t="27472" x="6423025" y="3170238"/>
          <p14:tracePt t="27490" x="6465888" y="3160713"/>
          <p14:tracePt t="27507" x="6508750" y="3135313"/>
          <p14:tracePt t="27523" x="6542088" y="3119438"/>
          <p14:tracePt t="27541" x="6592888" y="3076575"/>
          <p14:tracePt t="27543" x="6600825" y="3067050"/>
          <p14:tracePt t="27557" x="6653213" y="3041650"/>
          <p14:tracePt t="27574" x="6686550" y="3016250"/>
          <p14:tracePt t="27592" x="6745288" y="2990850"/>
          <p14:tracePt t="27606" x="6780213" y="2982913"/>
          <p14:tracePt t="27624" x="6823075" y="2965450"/>
          <p14:tracePt t="27639" x="6864350" y="2940050"/>
          <p14:tracePt t="27656" x="6924675" y="2914650"/>
          <p14:tracePt t="27674" x="6950075" y="2897188"/>
          <p14:tracePt t="27690" x="6975475" y="2889250"/>
          <p14:tracePt t="27706" x="7000875" y="2863850"/>
          <p14:tracePt t="27723" x="7008813" y="2846388"/>
          <p14:tracePt t="27740" x="7026275" y="2838450"/>
          <p14:tracePt t="27762" x="7026275" y="2830513"/>
          <p14:tracePt t="27777" x="7034213" y="2830513"/>
          <p14:tracePt t="27878" x="7034213" y="2820988"/>
          <p14:tracePt t="27890" x="7034213" y="2813050"/>
          <p14:tracePt t="28005" x="7034213" y="2805113"/>
          <p14:tracePt t="28047" x="7034213" y="2795588"/>
          <p14:tracePt t="28069" x="7034213" y="2787650"/>
          <p14:tracePt t="28082" x="7034213" y="2778125"/>
          <p14:tracePt t="28111" x="7034213" y="2770188"/>
          <p14:tracePt t="28153" x="7034213" y="2762250"/>
          <p14:tracePt t="28498" x="7043738" y="2752725"/>
          <p14:tracePt t="28506" x="7043738" y="2736850"/>
          <p14:tracePt t="28525" x="7077075" y="2693988"/>
          <p14:tracePt t="28539" x="7085013" y="2668588"/>
          <p14:tracePt t="28557" x="7102475" y="2660650"/>
          <p14:tracePt t="28573" x="7112000" y="2643188"/>
          <p14:tracePt t="28589" x="7119938" y="2643188"/>
          <p14:tracePt t="28605" x="7119938" y="2633663"/>
          <p14:tracePt t="28623" x="7137400" y="2617788"/>
          <p14:tracePt t="28639" x="7137400" y="2608263"/>
          <p14:tracePt t="28658" x="7153275" y="2608263"/>
          <p14:tracePt t="28659" x="7162800" y="2608263"/>
          <p14:tracePt t="28674" x="7162800" y="2600325"/>
          <p14:tracePt t="28694" x="7170738" y="2600325"/>
          <p14:tracePt t="28708" x="7170738" y="2592388"/>
          <p14:tracePt t="28724" x="7170738" y="2582863"/>
          <p14:tracePt t="28742" x="7178675" y="2582863"/>
          <p14:tracePt t="28758" x="7178675" y="2574925"/>
          <p14:tracePt t="28759" x="7178675" y="2566988"/>
          <p14:tracePt t="28773" x="7188200" y="2566988"/>
          <p14:tracePt t="28789" x="7204075" y="2549525"/>
          <p14:tracePt t="28807" x="7204075" y="2541588"/>
          <p14:tracePt t="28838" x="7213600" y="2532063"/>
          <p14:tracePt t="28858" x="7213600" y="2524125"/>
          <p14:tracePt t="28872" x="7221538" y="2516188"/>
          <p14:tracePt t="28994" x="7221538" y="2506663"/>
          <p14:tracePt t="30480" x="7239000" y="2489200"/>
          <p14:tracePt t="30485" x="7264400" y="2473325"/>
          <p14:tracePt t="30492" x="7297738" y="2463800"/>
          <p14:tracePt t="30505" x="7323138" y="2438400"/>
          <p14:tracePt t="30522" x="7383463" y="2397125"/>
          <p14:tracePt t="30538" x="7442200" y="2344738"/>
          <p14:tracePt t="30557" x="7502525" y="2311400"/>
          <p14:tracePt t="30558" x="7510463" y="2293938"/>
          <p14:tracePt t="30572" x="7570788" y="2260600"/>
          <p14:tracePt t="30589" x="7596188" y="2243138"/>
          <p14:tracePt t="30607" x="7629525" y="2217738"/>
          <p14:tracePt t="30608" x="7637463" y="2209800"/>
          <p14:tracePt t="30622" x="7654925" y="2200275"/>
          <p14:tracePt t="30639" x="7662863" y="2192338"/>
          <p14:tracePt t="30657" x="7680325" y="2184400"/>
          <p14:tracePt t="30672" x="7688263" y="2184400"/>
          <p14:tracePt t="30691" x="7688263" y="2174875"/>
          <p14:tracePt t="30692" x="7697788" y="2174875"/>
          <p14:tracePt t="30707" x="7697788" y="2166938"/>
          <p14:tracePt t="30723" x="7715250" y="2149475"/>
          <p14:tracePt t="30738" x="7740650" y="2124075"/>
          <p14:tracePt t="30755" x="7781925" y="2098675"/>
          <p14:tracePt t="30757" x="7807325" y="2073275"/>
          <p14:tracePt t="30771" x="7859713" y="2030413"/>
          <p14:tracePt t="30789" x="7900988" y="2005013"/>
          <p14:tracePt t="30807" x="7961313" y="1963738"/>
          <p14:tracePt t="30823" x="8020050" y="1938338"/>
          <p14:tracePt t="30840" x="8045450" y="1903413"/>
          <p14:tracePt t="30841" x="8054975" y="1903413"/>
          <p14:tracePt t="30856" x="8080375" y="1885950"/>
          <p14:tracePt t="30873" x="8096250" y="1885950"/>
          <p14:tracePt t="30890" x="8096250" y="1878013"/>
          <p14:tracePt t="30891" x="8105775" y="1878013"/>
          <p14:tracePt t="30922" x="8113713" y="1878013"/>
          <p14:tracePt t="30927" x="8113713" y="1870075"/>
          <p14:tracePt t="30957" x="8121650" y="1870075"/>
          <p14:tracePt t="31121" x="8121650" y="1860550"/>
          <p14:tracePt t="32072" x="8147050" y="1860550"/>
          <p14:tracePt t="32079" x="8174038" y="1860550"/>
          <p14:tracePt t="32089" x="8199438" y="1860550"/>
          <p14:tracePt t="32107" x="8224838" y="1860550"/>
          <p14:tracePt t="32108" x="8232775" y="1860550"/>
          <p14:tracePt t="32123" x="8266113" y="1860550"/>
          <p14:tracePt t="32140" x="8283575" y="1852613"/>
          <p14:tracePt t="32157" x="8308975" y="1852613"/>
          <p14:tracePt t="32158" x="8308975" y="1844675"/>
          <p14:tracePt t="32173" x="8326438" y="1844675"/>
          <p14:tracePt t="32189" x="8343900" y="1827213"/>
          <p14:tracePt t="32208" x="8369300" y="1801813"/>
          <p14:tracePt t="32222" x="8377238" y="1784350"/>
          <p14:tracePt t="32239" x="8402638" y="1741488"/>
          <p14:tracePt t="32257" x="8428038" y="1708150"/>
          <p14:tracePt t="32258" x="8435975" y="1674813"/>
          <p14:tracePt t="32272" x="8453438" y="1622425"/>
          <p14:tracePt t="32290" x="8462963" y="1589088"/>
          <p14:tracePt t="32307" x="8462963" y="1563688"/>
          <p14:tracePt t="32323" x="8462963" y="1530350"/>
          <p14:tracePt t="32340" x="8462963" y="1504950"/>
          <p14:tracePt t="32342" x="8453438" y="1470025"/>
          <p14:tracePt t="32358" x="8445500" y="1444625"/>
          <p14:tracePt t="32373" x="8428038" y="1401763"/>
          <p14:tracePt t="32391" x="8410575" y="1368425"/>
          <p14:tracePt t="32406" x="8402638" y="1350963"/>
          <p14:tracePt t="32407" x="8394700" y="1343025"/>
          <p14:tracePt t="32423" x="8385175" y="1325563"/>
          <p14:tracePt t="32439" x="8369300" y="1317625"/>
          <p14:tracePt t="32457" x="8334375" y="1282700"/>
          <p14:tracePt t="32472" x="8308975" y="1274763"/>
          <p14:tracePt t="32489" x="8283575" y="1266825"/>
          <p14:tracePt t="32506" x="8224838" y="1266825"/>
          <p14:tracePt t="32523" x="8174038" y="1266825"/>
          <p14:tracePt t="32539" x="8121650" y="1266825"/>
          <p14:tracePt t="32557" x="8062913" y="1274763"/>
          <p14:tracePt t="32572" x="8029575" y="1282700"/>
          <p14:tracePt t="32590" x="8004175" y="1300163"/>
          <p14:tracePt t="32591" x="7977188" y="1325563"/>
          <p14:tracePt t="32607" x="7951788" y="1360488"/>
          <p14:tracePt t="32622" x="7918450" y="1393825"/>
          <p14:tracePt t="32640" x="7900988" y="1427163"/>
          <p14:tracePt t="32657" x="7859713" y="1470025"/>
          <p14:tracePt t="32673" x="7842250" y="1495425"/>
          <p14:tracePt t="32691" x="7824788" y="1520825"/>
          <p14:tracePt t="32692" x="7816850" y="1520825"/>
          <p14:tracePt t="32706" x="7807325" y="1538288"/>
          <p14:tracePt t="32723" x="7799388" y="1546225"/>
          <p14:tracePt t="32741" x="7791450" y="1563688"/>
          <p14:tracePt t="32757" x="7791450" y="1571625"/>
          <p14:tracePt t="32775" x="7781925" y="1581150"/>
          <p14:tracePt t="32790" x="7781925" y="1597025"/>
          <p14:tracePt t="32806" x="7781925" y="1614488"/>
          <p14:tracePt t="32825" x="7791450" y="1665288"/>
          <p14:tracePt t="32840" x="7807325" y="1708150"/>
          <p14:tracePt t="32855" x="7824788" y="1751013"/>
          <p14:tracePt t="32874" x="7832725" y="1776413"/>
          <p14:tracePt t="32890" x="7842250" y="1801813"/>
          <p14:tracePt t="32906" x="7859713" y="1819275"/>
          <p14:tracePt t="32923" x="7867650" y="1827213"/>
          <p14:tracePt t="32940" x="7885113" y="1844675"/>
          <p14:tracePt t="32956" x="7900988" y="1852613"/>
          <p14:tracePt t="32974" x="7918450" y="1860550"/>
          <p14:tracePt t="32975" x="7935913" y="1870075"/>
          <p14:tracePt t="32989" x="7961313" y="1878013"/>
          <p14:tracePt t="33006" x="7986713" y="1903413"/>
          <p14:tracePt t="33023" x="8020050" y="1903413"/>
          <p14:tracePt t="33040" x="8054975" y="1911350"/>
          <p14:tracePt t="33057" x="8070850" y="1911350"/>
          <p14:tracePt t="33074" x="8088313" y="1920875"/>
          <p14:tracePt t="33075" x="8096250" y="1920875"/>
          <p14:tracePt t="33090" x="8105775" y="1920875"/>
          <p14:tracePt t="33107" x="8121650" y="1920875"/>
          <p14:tracePt t="33124" x="8131175" y="1920875"/>
          <p14:tracePt t="33141" x="8139113" y="1920875"/>
          <p14:tracePt t="33161" x="8147050" y="1920875"/>
          <p14:tracePt t="33196" x="8156575" y="1920875"/>
          <p14:tracePt t="33239" x="8164513" y="1920875"/>
          <p14:tracePt t="33332" x="8174038" y="1920875"/>
          <p14:tracePt t="33375" x="8181975" y="1911350"/>
          <p14:tracePt t="33416" x="8189913" y="1911350"/>
          <p14:tracePt t="33531" x="8199438" y="1911350"/>
          <p14:tracePt t="35703" x="8199438" y="1903413"/>
          <p14:tracePt t="35843" x="8199438" y="1895475"/>
          <p14:tracePt t="40528" x="8199438" y="1885950"/>
          <p14:tracePt t="40536" x="8199438" y="1878013"/>
          <p14:tracePt t="40557" x="8199438" y="1870075"/>
          <p14:tracePt t="40586" x="8199438" y="1860550"/>
          <p14:tracePt t="40599" x="8207375" y="1860550"/>
          <p14:tracePt t="40678" x="8207375" y="1852613"/>
          <p14:tracePt t="41112" x="8207375" y="1844675"/>
          <p14:tracePt t="41119" x="8215313" y="1844675"/>
          <p14:tracePt t="42165" x="8215313" y="1852613"/>
          <p14:tracePt t="42234" x="8215313" y="1860550"/>
          <p14:tracePt t="42272" x="8215313" y="1870075"/>
          <p14:tracePt t="42314" x="8215313" y="1878013"/>
          <p14:tracePt t="42334" x="8215313" y="1885950"/>
          <p14:tracePt t="42405" x="8215313" y="1895475"/>
          <p14:tracePt t="42491" x="8215313" y="1903413"/>
          <p14:tracePt t="42555" x="8215313" y="1911350"/>
          <p14:tracePt t="42562" x="8215313" y="1920875"/>
          <p14:tracePt t="42573" x="8215313" y="1938338"/>
          <p14:tracePt t="42590" x="8232775" y="2065338"/>
          <p14:tracePt t="42606" x="8266113" y="2192338"/>
          <p14:tracePt t="42623" x="8291513" y="2303463"/>
          <p14:tracePt t="42640" x="8351838" y="2566988"/>
          <p14:tracePt t="42655" x="8377238" y="2693988"/>
          <p14:tracePt t="42673" x="8394700" y="2795588"/>
          <p14:tracePt t="42690" x="8420100" y="2914650"/>
          <p14:tracePt t="42707" x="8435975" y="2990850"/>
          <p14:tracePt t="42723" x="8435975" y="3016250"/>
          <p14:tracePt t="42742" x="8445500" y="3033713"/>
          <p14:tracePt t="42758" x="8453438" y="3051175"/>
          <p14:tracePt t="42790" x="8453438" y="3059113"/>
          <p14:tracePt t="43167" x="8462963" y="3094038"/>
          <p14:tracePt t="43173" x="8478838" y="3152775"/>
          <p14:tracePt t="43180" x="8488363" y="3203575"/>
          <p14:tracePt t="43189" x="8496300" y="3263900"/>
          <p14:tracePt t="43206" x="8529638" y="3348038"/>
          <p14:tracePt t="43224" x="8539163" y="3416300"/>
          <p14:tracePt t="43242" x="8547100" y="3433763"/>
          <p14:tracePt t="43256" x="8555038" y="3449638"/>
          <p14:tracePt t="43274" x="8564563" y="3475038"/>
          <p14:tracePt t="43294" x="8572500" y="3484563"/>
          <p14:tracePt t="43308" x="8580438" y="3502025"/>
          <p14:tracePt t="43322" x="8589963" y="3509963"/>
          <p14:tracePt t="43339" x="8597900" y="3527425"/>
          <p14:tracePt t="43357" x="8615363" y="3578225"/>
          <p14:tracePt t="43358" x="8632825" y="3611563"/>
          <p14:tracePt t="43373" x="8648700" y="3654425"/>
          <p14:tracePt t="43389" x="8648700" y="3697288"/>
          <p14:tracePt t="43407" x="8658225" y="3713163"/>
          <p14:tracePt t="43409" x="8658225" y="3722688"/>
          <p14:tracePt t="43423" x="8666163" y="3738563"/>
          <p14:tracePt t="43439" x="8666163" y="3763963"/>
          <p14:tracePt t="43458" x="8674100" y="3781425"/>
          <p14:tracePt t="43476" x="8683625" y="3798888"/>
          <p14:tracePt t="43489" x="8683625" y="3816350"/>
          <p14:tracePt t="43508" x="8691563" y="3824288"/>
          <p14:tracePt t="43509" x="8691563" y="3832225"/>
          <p14:tracePt t="43523" x="8709025" y="3857625"/>
          <p14:tracePt t="43540" x="8709025" y="3875088"/>
          <p14:tracePt t="43578" x="8709025" y="3883025"/>
          <p14:tracePt t="44320" x="8709025" y="3875088"/>
          <p14:tracePt t="44327" x="8716963" y="3867150"/>
          <p14:tracePt t="44341" x="8724900" y="3841750"/>
          <p14:tracePt t="44355" x="8750300" y="3790950"/>
          <p14:tracePt t="44372" x="8777288" y="3738563"/>
          <p14:tracePt t="44389" x="8818563" y="3671888"/>
          <p14:tracePt t="44406" x="8828088" y="3654425"/>
          <p14:tracePt t="44424" x="8836025" y="3646488"/>
          <p14:tracePt t="44425" x="8836025" y="3636963"/>
          <p14:tracePt t="44440" x="8836025" y="3619500"/>
          <p14:tracePt t="44461" x="8836025" y="3611563"/>
          <p14:tracePt t="44482" x="8836025" y="3603625"/>
          <p14:tracePt t="44511" x="8836025" y="3594100"/>
          <p14:tracePt t="44518" x="8836025" y="3586163"/>
          <p14:tracePt t="44547" x="8828088" y="3586163"/>
          <p14:tracePt t="44553" x="8828088" y="3578225"/>
          <p14:tracePt t="44567" x="8818563" y="3578225"/>
          <p14:tracePt t="44574" x="8810625" y="3568700"/>
          <p14:tracePt t="44590" x="8802688" y="3560763"/>
          <p14:tracePt t="44605" x="8793163" y="3560763"/>
          <p14:tracePt t="44623" x="8785225" y="3560763"/>
          <p14:tracePt t="44624" x="8785225" y="3552825"/>
          <p14:tracePt t="44639" x="8759825" y="3552825"/>
          <p14:tracePt t="44655" x="8742363" y="3552825"/>
          <p14:tracePt t="44674" x="8709025" y="3552825"/>
          <p14:tracePt t="44675" x="8699500" y="3552825"/>
          <p14:tracePt t="44690" x="8666163" y="3543300"/>
          <p14:tracePt t="44707" x="8648700" y="3543300"/>
          <p14:tracePt t="44725" x="8623300" y="3535363"/>
          <p14:tracePt t="44740" x="8597900" y="3535363"/>
          <p14:tracePt t="44757" x="8580438" y="3535363"/>
          <p14:tracePt t="44774" x="8564563" y="3543300"/>
          <p14:tracePt t="44789" x="8539163" y="3552825"/>
          <p14:tracePt t="44806" x="8504238" y="3560763"/>
          <p14:tracePt t="44824" x="8462963" y="3594100"/>
          <p14:tracePt t="44840" x="8428038" y="3603625"/>
          <p14:tracePt t="44857" x="8402638" y="3619500"/>
          <p14:tracePt t="44858" x="8385175" y="3636963"/>
          <p14:tracePt t="44873" x="8359775" y="3662363"/>
          <p14:tracePt t="44889" x="8326438" y="3697288"/>
          <p14:tracePt t="44907" x="8301038" y="3730625"/>
          <p14:tracePt t="44909" x="8291513" y="3748088"/>
          <p14:tracePt t="44923" x="8275638" y="3773488"/>
          <p14:tracePt t="44939" x="8266113" y="3781425"/>
          <p14:tracePt t="44957" x="8258175" y="3790950"/>
          <p14:tracePt t="44973" x="8258175" y="3806825"/>
          <p14:tracePt t="44989" x="8250238" y="3806825"/>
          <p14:tracePt t="45007" x="8250238" y="3816350"/>
          <p14:tracePt t="45023" x="8250238" y="3824288"/>
          <p14:tracePt t="45039" x="8250238" y="3832225"/>
          <p14:tracePt t="45058" x="8250238" y="3841750"/>
          <p14:tracePt t="45080" x="8250238" y="3849688"/>
          <p14:tracePt t="45093" x="8250238" y="3857625"/>
          <p14:tracePt t="45108" x="8250238" y="3875088"/>
          <p14:tracePt t="45123" x="8266113" y="3892550"/>
          <p14:tracePt t="45139" x="8275638" y="3908425"/>
          <p14:tracePt t="45159" x="8291513" y="3951288"/>
          <p14:tracePt t="45172" x="8301038" y="3960813"/>
          <p14:tracePt t="45189" x="8318500" y="3976688"/>
          <p14:tracePt t="45205" x="8326438" y="3994150"/>
          <p14:tracePt t="45207" x="8334375" y="4002088"/>
          <p14:tracePt t="45222" x="8343900" y="4011613"/>
          <p14:tracePt t="45243" x="8351838" y="4019550"/>
          <p14:tracePt t="45257" x="8359775" y="4019550"/>
          <p14:tracePt t="45273" x="8369300" y="4019550"/>
          <p14:tracePt t="45289" x="8369300" y="4027488"/>
          <p14:tracePt t="45314" x="8377238" y="4027488"/>
          <p14:tracePt t="45372" x="8385175" y="4037013"/>
          <p14:tracePt t="45428" x="8394700" y="4037013"/>
          <p14:tracePt t="45563" x="8394700" y="4027488"/>
          <p14:tracePt t="45600" x="8394700" y="4019550"/>
          <p14:tracePt t="45849" x="8402638" y="4019550"/>
          <p14:tracePt t="45857" x="8402638" y="4011613"/>
          <p14:tracePt t="45934" x="8420100" y="4011613"/>
          <p14:tracePt t="45947" x="8420100" y="4002088"/>
          <p14:tracePt t="46034" x="8420100" y="3994150"/>
          <p14:tracePt t="46048" x="8420100" y="3986213"/>
          <p14:tracePt t="46107" x="8428038" y="3986213"/>
          <p14:tracePt t="46168" x="8428038" y="3976688"/>
          <p14:tracePt t="46211" x="8428038" y="3968750"/>
          <p14:tracePt t="46993" x="8435975" y="3960813"/>
          <p14:tracePt t="47021" x="8445500" y="3960813"/>
          <p14:tracePt t="47042" x="8453438" y="3960813"/>
          <p14:tracePt t="47057" x="8462963" y="3960813"/>
          <p14:tracePt t="47063" x="8478838" y="3960813"/>
          <p14:tracePt t="47071" x="8488363" y="3960813"/>
          <p14:tracePt t="47089" x="8521700" y="3960813"/>
          <p14:tracePt t="47107" x="8580438" y="3960813"/>
          <p14:tracePt t="47123" x="8623300" y="3960813"/>
          <p14:tracePt t="47140" x="8674100" y="3960813"/>
          <p14:tracePt t="47141" x="8709025" y="3960813"/>
          <p14:tracePt t="47157" x="8734425" y="3960813"/>
          <p14:tracePt t="47158" x="8750300" y="3960813"/>
          <p14:tracePt t="47171" x="8802688" y="3960813"/>
          <p14:tracePt t="47189" x="8843963" y="3960813"/>
          <p14:tracePt t="47207" x="8894763" y="3960813"/>
          <p14:tracePt t="47224" x="8912225" y="3960813"/>
          <p14:tracePt t="47241" x="8921750" y="3960813"/>
          <p14:tracePt t="47257" x="8929688" y="3960813"/>
          <p14:tracePt t="47342" x="8937625" y="3960813"/>
          <p14:tracePt t="47762" x="9031288" y="4011613"/>
          <p14:tracePt t="47768" x="9142413" y="4070350"/>
          <p14:tracePt t="47775" x="9277350" y="4146550"/>
          <p14:tracePt t="47790" x="9642475" y="4308475"/>
          <p14:tracePt t="47806" x="9991725" y="4410075"/>
          <p14:tracePt t="47823" x="10348913" y="4529138"/>
          <p14:tracePt t="47824" x="10458450" y="4589463"/>
          <p14:tracePt t="47840" x="10637838" y="4665663"/>
          <p14:tracePt t="47857" x="10739438" y="4691063"/>
          <p14:tracePt t="47874" x="10798175" y="4699000"/>
          <p14:tracePt t="47875" x="10815638" y="4699000"/>
          <p14:tracePt t="47890" x="10823575" y="4699000"/>
          <p14:tracePt t="47908" x="10858500" y="4691063"/>
          <p14:tracePt t="47924" x="10934700" y="4640263"/>
          <p14:tracePt t="47941" x="10977563" y="4614863"/>
          <p14:tracePt t="47957" x="11002963" y="4579938"/>
          <p14:tracePt t="47974" x="11053763" y="4546600"/>
          <p14:tracePt t="47992" x="11104563" y="4503738"/>
          <p14:tracePt t="48005" x="11137900" y="4478338"/>
          <p14:tracePt t="48023" x="11163300" y="4452938"/>
          <p14:tracePt t="48039" x="11188700" y="4435475"/>
          <p14:tracePt t="48056" x="11198225" y="4427538"/>
          <p14:tracePt t="48074" x="11231563" y="4402138"/>
          <p14:tracePt t="48088" x="11266488" y="4384675"/>
          <p14:tracePt t="48106" x="11307763" y="4359275"/>
          <p14:tracePt t="48122" x="11385550" y="4308475"/>
          <p14:tracePt t="48139" x="11487150" y="4265613"/>
          <p14:tracePt t="48157" x="11631613" y="4197350"/>
          <p14:tracePt t="48158" x="11715750" y="4156075"/>
          <p14:tracePt t="48172" x="11766550" y="4121150"/>
          <p14:tracePt t="48174" x="11834813" y="4070350"/>
          <p14:tracePt t="48189" x="11988800" y="39608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2F76C-151A-1B29-7BE1-80C354893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927" y="135926"/>
            <a:ext cx="9291215" cy="1049235"/>
          </a:xfrm>
        </p:spPr>
        <p:txBody>
          <a:bodyPr/>
          <a:lstStyle/>
          <a:p>
            <a:pPr algn="l"/>
            <a:r>
              <a:rPr lang="en-US" u="sng" dirty="0"/>
              <a:t>Top 10 Countries by Revenue</a:t>
            </a:r>
            <a:endParaRPr lang="en-IN" u="sn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02B763-3413-FD91-6641-FD28AABEA5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13927" y="1556698"/>
            <a:ext cx="7029840" cy="344963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B24FBF-3C88-A6CA-37B6-59D518D87765}"/>
              </a:ext>
            </a:extLst>
          </p:cNvPr>
          <p:cNvSpPr txBox="1"/>
          <p:nvPr/>
        </p:nvSpPr>
        <p:spPr>
          <a:xfrm>
            <a:off x="8392513" y="2058143"/>
            <a:ext cx="35340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Top Revenue contributor: </a:t>
            </a:r>
          </a:p>
          <a:p>
            <a:pPr algn="ctr"/>
            <a:r>
              <a:rPr lang="en-IN" dirty="0">
                <a:highlight>
                  <a:srgbClr val="0000FF"/>
                </a:highlight>
              </a:rPr>
              <a:t>Netherlands</a:t>
            </a:r>
          </a:p>
          <a:p>
            <a:pPr algn="ctr"/>
            <a:endParaRPr lang="en-IN" dirty="0">
              <a:highlight>
                <a:srgbClr val="0000FF"/>
              </a:highlight>
            </a:endParaRPr>
          </a:p>
          <a:p>
            <a:r>
              <a:rPr lang="en-IN" dirty="0"/>
              <a:t>Strong performer: </a:t>
            </a:r>
          </a:p>
          <a:p>
            <a:pPr algn="ctr"/>
            <a:r>
              <a:rPr lang="en-IN" dirty="0">
                <a:highlight>
                  <a:srgbClr val="0000FF"/>
                </a:highlight>
              </a:rPr>
              <a:t>EIRE</a:t>
            </a:r>
            <a:r>
              <a:rPr lang="en-IN" dirty="0"/>
              <a:t>, </a:t>
            </a:r>
            <a:r>
              <a:rPr lang="en-IN" dirty="0">
                <a:highlight>
                  <a:srgbClr val="0000FF"/>
                </a:highlight>
              </a:rPr>
              <a:t>Germany</a:t>
            </a:r>
            <a:r>
              <a:rPr lang="en-IN" dirty="0"/>
              <a:t>, </a:t>
            </a:r>
            <a:r>
              <a:rPr lang="en-IN" dirty="0">
                <a:highlight>
                  <a:srgbClr val="0000FF"/>
                </a:highlight>
              </a:rPr>
              <a:t>France</a:t>
            </a:r>
          </a:p>
          <a:p>
            <a:pPr algn="ctr"/>
            <a:endParaRPr lang="en-IN" dirty="0">
              <a:highlight>
                <a:srgbClr val="0000FF"/>
              </a:highlight>
            </a:endParaRPr>
          </a:p>
          <a:p>
            <a:r>
              <a:rPr lang="en-IN" dirty="0"/>
              <a:t>Lower performer: </a:t>
            </a:r>
          </a:p>
          <a:p>
            <a:pPr algn="ctr"/>
            <a:r>
              <a:rPr lang="en-IN" dirty="0">
                <a:highlight>
                  <a:srgbClr val="0000FF"/>
                </a:highlight>
              </a:rPr>
              <a:t>Sweden</a:t>
            </a:r>
            <a:r>
              <a:rPr lang="en-IN" dirty="0"/>
              <a:t>, </a:t>
            </a:r>
            <a:r>
              <a:rPr lang="en-IN" dirty="0">
                <a:highlight>
                  <a:srgbClr val="0000FF"/>
                </a:highlight>
              </a:rPr>
              <a:t>Norway</a:t>
            </a:r>
            <a:r>
              <a:rPr lang="en-IN" dirty="0"/>
              <a:t>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77687A96-657F-1716-C4F8-19A6DE451C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29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57"/>
    </mc:Choice>
    <mc:Fallback>
      <p:transition spd="slow" advTm="39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7" x="11622088" y="4495800"/>
          <p14:tracePt t="494" x="11231563" y="4749800"/>
          <p14:tracePt t="509" x="10909300" y="4997450"/>
          <p14:tracePt t="509" x="10585450" y="5183188"/>
          <p14:tracePt t="525" x="10067925" y="5481638"/>
          <p14:tracePt t="541" x="9736138" y="5651500"/>
          <p14:tracePt t="559" x="9388475" y="5803900"/>
          <p14:tracePt t="574" x="9269413" y="5829300"/>
          <p14:tracePt t="592" x="9236075" y="5846763"/>
          <p14:tracePt t="610" x="9201150" y="5854700"/>
          <p14:tracePt t="624" x="9193213" y="5864225"/>
          <p14:tracePt t="1342" x="9031288" y="5880100"/>
          <p14:tracePt t="1349" x="8709025" y="5880100"/>
          <p14:tracePt t="1359" x="8478838" y="5880100"/>
          <p14:tracePt t="1375" x="7943850" y="5872163"/>
          <p14:tracePt t="1376" x="7680325" y="5864225"/>
          <p14:tracePt t="1392" x="7119938" y="5821363"/>
          <p14:tracePt t="1408" x="6686550" y="5778500"/>
          <p14:tracePt t="1425" x="6380163" y="5753100"/>
          <p14:tracePt t="1443" x="6057900" y="5727700"/>
          <p14:tracePt t="1459" x="5913438" y="5719763"/>
          <p14:tracePt t="1476" x="5811838" y="5710238"/>
          <p14:tracePt t="1477" x="5761038" y="5710238"/>
          <p14:tracePt t="1492" x="5683250" y="5710238"/>
          <p14:tracePt t="1508" x="5616575" y="5710238"/>
          <p14:tracePt t="1527" x="5581650" y="5710238"/>
          <p14:tracePt t="1528" x="5573713" y="5710238"/>
          <p14:tracePt t="1543" x="5556250" y="5710238"/>
          <p14:tracePt t="1559" x="5548313" y="5710238"/>
          <p14:tracePt t="1583" x="5548313" y="5719763"/>
          <p14:tracePt t="1748" x="5556250" y="5719763"/>
          <p14:tracePt t="1754" x="5573713" y="5719763"/>
          <p14:tracePt t="2189" x="5446713" y="5684838"/>
          <p14:tracePt t="2195" x="5327650" y="5641975"/>
          <p14:tracePt t="2209" x="4962525" y="5489575"/>
          <p14:tracePt t="2225" x="4494213" y="5337175"/>
          <p14:tracePt t="2243" x="4027488" y="5192713"/>
          <p14:tracePt t="2244" x="3814763" y="5106988"/>
          <p14:tracePt t="2259" x="3432175" y="4911725"/>
          <p14:tracePt t="2275" x="3127375" y="4741863"/>
          <p14:tracePt t="2293" x="2947988" y="4657725"/>
          <p14:tracePt t="2294" x="2914650" y="4648200"/>
          <p14:tracePt t="2309" x="2820988" y="4597400"/>
          <p14:tracePt t="2325" x="2786063" y="4579938"/>
          <p14:tracePt t="2343" x="2770188" y="4579938"/>
          <p14:tracePt t="2523" x="2778125" y="4579938"/>
          <p14:tracePt t="2529" x="2786063" y="4579938"/>
          <p14:tracePt t="2758" x="2735263" y="4419600"/>
          <p14:tracePt t="2765" x="2633663" y="4181475"/>
          <p14:tracePt t="2775" x="2532063" y="3917950"/>
          <p14:tracePt t="2793" x="2251075" y="3178175"/>
          <p14:tracePt t="2809" x="2065338" y="2643188"/>
          <p14:tracePt t="2826" x="1878013" y="2098675"/>
          <p14:tracePt t="2844" x="1749425" y="1563688"/>
          <p14:tracePt t="2859" x="1716088" y="1368425"/>
          <p14:tracePt t="2876" x="1690688" y="1292225"/>
          <p14:tracePt t="2892" x="1673225" y="1223963"/>
          <p14:tracePt t="2909" x="1673225" y="1206500"/>
          <p14:tracePt t="3039" x="1682750" y="1206500"/>
          <p14:tracePt t="3048" x="1690688" y="1206500"/>
          <p14:tracePt t="3063" x="1698625" y="1216025"/>
          <p14:tracePt t="3075" x="1708150" y="1223963"/>
          <p14:tracePt t="3093" x="1724025" y="1231900"/>
          <p14:tracePt t="3108" x="1766888" y="1241425"/>
          <p14:tracePt t="3126" x="1792288" y="1241425"/>
          <p14:tracePt t="3127" x="1817688" y="1241425"/>
          <p14:tracePt t="3142" x="1911350" y="1241425"/>
          <p14:tracePt t="3158" x="2022475" y="1223963"/>
          <p14:tracePt t="3176" x="2124075" y="1206500"/>
          <p14:tracePt t="3177" x="2192338" y="1189038"/>
          <p14:tracePt t="3193" x="2319338" y="1181100"/>
          <p14:tracePt t="3209" x="2395538" y="1155700"/>
          <p14:tracePt t="3227" x="2471738" y="1130300"/>
          <p14:tracePt t="3243" x="2489200" y="1130300"/>
          <p14:tracePt t="3259" x="2506663" y="1122363"/>
          <p14:tracePt t="3276" x="2514600" y="1122363"/>
          <p14:tracePt t="3440" x="2514600" y="1112838"/>
          <p14:tracePt t="3462" x="2524125" y="1112838"/>
          <p14:tracePt t="3518" x="2524125" y="1104900"/>
          <p14:tracePt t="3525" x="2532063" y="1104900"/>
          <p14:tracePt t="3531" x="2565400" y="1096963"/>
          <p14:tracePt t="3541" x="2659063" y="1069975"/>
          <p14:tracePt t="3559" x="2914650" y="1028700"/>
          <p14:tracePt t="3575" x="3432175" y="968375"/>
          <p14:tracePt t="3592" x="3703638" y="952500"/>
          <p14:tracePt t="3610" x="4044950" y="942975"/>
          <p14:tracePt t="3627" x="4205288" y="942975"/>
          <p14:tracePt t="3643" x="4306888" y="952500"/>
          <p14:tracePt t="3659" x="4503738" y="985838"/>
          <p14:tracePt t="3677" x="4621213" y="1003300"/>
          <p14:tracePt t="3691" x="4664075" y="1003300"/>
          <p14:tracePt t="3710" x="4699000" y="1003300"/>
          <p14:tracePt t="3725" x="4706938" y="1003300"/>
          <p14:tracePt t="4087" x="4783138" y="1011238"/>
          <p14:tracePt t="4094" x="4884738" y="1019175"/>
          <p14:tracePt t="4110" x="5064125" y="1054100"/>
          <p14:tracePt t="4125" x="5267325" y="1087438"/>
          <p14:tracePt t="4142" x="5394325" y="1104900"/>
          <p14:tracePt t="4159" x="5505450" y="1122363"/>
          <p14:tracePt t="4174" x="5548313" y="1130300"/>
          <p14:tracePt t="4192" x="5581650" y="1130300"/>
          <p14:tracePt t="4208" x="5607050" y="1138238"/>
          <p14:tracePt t="4224" x="5624513" y="1138238"/>
          <p14:tracePt t="4250" x="5632450" y="1138238"/>
          <p14:tracePt t="4279" x="5641975" y="1138238"/>
          <p14:tracePt t="4300" x="5649913" y="1138238"/>
          <p14:tracePt t="4308" x="5667375" y="1138238"/>
          <p14:tracePt t="4314" x="5692775" y="1138238"/>
          <p14:tracePt t="4324" x="5708650" y="1138238"/>
          <p14:tracePt t="4343" x="5768975" y="1130300"/>
          <p14:tracePt t="4344" x="5802313" y="1122363"/>
          <p14:tracePt t="4358" x="5870575" y="1112838"/>
          <p14:tracePt t="4375" x="5989638" y="1104900"/>
          <p14:tracePt t="4393" x="6159500" y="1104900"/>
          <p14:tracePt t="4408" x="6245225" y="1104900"/>
          <p14:tracePt t="4428" x="6321425" y="1112838"/>
          <p14:tracePt t="4444" x="6354763" y="1112838"/>
          <p14:tracePt t="4458" x="6405563" y="1112838"/>
          <p14:tracePt t="4476" x="6473825" y="1122363"/>
          <p14:tracePt t="4477" x="6508750" y="1122363"/>
          <p14:tracePt t="4492" x="6542088" y="1122363"/>
          <p14:tracePt t="4493" x="6559550" y="1130300"/>
          <p14:tracePt t="4508" x="6610350" y="1130300"/>
          <p14:tracePt t="4525" x="6635750" y="1130300"/>
          <p14:tracePt t="4527" x="6643688" y="1130300"/>
          <p14:tracePt t="4542" x="6669088" y="1130300"/>
          <p14:tracePt t="4559" x="6704013" y="1138238"/>
          <p14:tracePt t="4575" x="6745288" y="1147763"/>
          <p14:tracePt t="4592" x="6797675" y="1155700"/>
          <p14:tracePt t="4608" x="6813550" y="1163638"/>
          <p14:tracePt t="5744" x="6831013" y="1173163"/>
          <p14:tracePt t="5751" x="6848475" y="1181100"/>
          <p14:tracePt t="5759" x="6864350" y="1189038"/>
          <p14:tracePt t="5775" x="6889750" y="1206500"/>
          <p14:tracePt t="5791" x="6899275" y="1206500"/>
          <p14:tracePt t="5807" x="6907213" y="1223963"/>
          <p14:tracePt t="6407" x="6915150" y="1223963"/>
          <p14:tracePt t="6413" x="6915150" y="1231900"/>
          <p14:tracePt t="6426" x="6924675" y="1231900"/>
          <p14:tracePt t="6427" x="6942138" y="1249363"/>
          <p14:tracePt t="6444" x="6967538" y="1282700"/>
          <p14:tracePt t="6460" x="6992938" y="1317625"/>
          <p14:tracePt t="6477" x="6992938" y="1325563"/>
          <p14:tracePt t="6492" x="6992938" y="1333500"/>
          <p14:tracePt t="6510" x="7000875" y="1343025"/>
          <p14:tracePt t="6940" x="7000875" y="1333500"/>
          <p14:tracePt t="6946" x="7000875" y="1325563"/>
          <p14:tracePt t="6962" x="6983413" y="1317625"/>
          <p14:tracePt t="6975" x="6932613" y="1282700"/>
          <p14:tracePt t="6992" x="6754813" y="1231900"/>
          <p14:tracePt t="7009" x="6380163" y="1198563"/>
          <p14:tracePt t="7010" x="6194425" y="1189038"/>
          <p14:tracePt t="7025" x="5726113" y="1189038"/>
          <p14:tracePt t="7041" x="5259388" y="1189038"/>
          <p14:tracePt t="7059" x="4765675" y="1231900"/>
          <p14:tracePt t="7060" x="4562475" y="1257300"/>
          <p14:tracePt t="7075" x="4171950" y="1317625"/>
          <p14:tracePt t="7092" x="3832225" y="1385888"/>
          <p14:tracePt t="7109" x="3543300" y="1487488"/>
          <p14:tracePt t="7110" x="3441700" y="1530350"/>
          <p14:tracePt t="7125" x="3219450" y="1571625"/>
          <p14:tracePt t="7143" x="3033713" y="1606550"/>
          <p14:tracePt t="7145" x="2947988" y="1631950"/>
          <p14:tracePt t="7159" x="2889250" y="1631950"/>
          <p14:tracePt t="7160" x="2820988" y="1639888"/>
          <p14:tracePt t="7175" x="2659063" y="1649413"/>
          <p14:tracePt t="7193" x="2497138" y="1649413"/>
          <p14:tracePt t="7211" x="2327275" y="1649413"/>
          <p14:tracePt t="7225" x="2225675" y="1639888"/>
          <p14:tracePt t="7242" x="2116138" y="1622425"/>
          <p14:tracePt t="7244" x="2047875" y="1622425"/>
          <p14:tracePt t="7259" x="1946275" y="1606550"/>
          <p14:tracePt t="7276" x="1835150" y="1597025"/>
          <p14:tracePt t="7292" x="1733550" y="1606550"/>
          <p14:tracePt t="7309" x="1546225" y="1649413"/>
          <p14:tracePt t="7325" x="1409700" y="1682750"/>
          <p14:tracePt t="7342" x="1300163" y="1733550"/>
          <p14:tracePt t="7344" x="1239838" y="1751013"/>
          <p14:tracePt t="7358" x="1112838" y="1801813"/>
          <p14:tracePt t="7374" x="976313" y="1860550"/>
          <p14:tracePt t="7393" x="900113" y="1911350"/>
          <p14:tracePt t="7394" x="866775" y="1938338"/>
          <p14:tracePt t="7409" x="815975" y="2005013"/>
          <p14:tracePt t="7424" x="790575" y="2065338"/>
          <p14:tracePt t="7443" x="773113" y="2116138"/>
          <p14:tracePt t="7444" x="755650" y="2149475"/>
          <p14:tracePt t="7459" x="747713" y="2344738"/>
          <p14:tracePt t="7475" x="747713" y="2625725"/>
          <p14:tracePt t="7493" x="806450" y="2965450"/>
          <p14:tracePt t="7494" x="841375" y="3160713"/>
          <p14:tracePt t="7509" x="909638" y="3459163"/>
          <p14:tracePt t="7524" x="1003300" y="3781425"/>
          <p14:tracePt t="7544" x="1130300" y="4052888"/>
          <p14:tracePt t="7559" x="1214438" y="4206875"/>
          <p14:tracePt t="7574" x="1300163" y="4325938"/>
          <p14:tracePt t="7593" x="1358900" y="4402138"/>
          <p14:tracePt t="7608" x="1384300" y="4427538"/>
          <p14:tracePt t="7625" x="1409700" y="4452938"/>
          <p14:tracePt t="7643" x="1477963" y="4495800"/>
          <p14:tracePt t="7659" x="1528763" y="4546600"/>
          <p14:tracePt t="7675" x="1622425" y="4614863"/>
          <p14:tracePt t="7692" x="1708150" y="4691063"/>
          <p14:tracePt t="7693" x="1758950" y="4733925"/>
          <p14:tracePt t="7708" x="1843088" y="4827588"/>
          <p14:tracePt t="7725" x="1936750" y="4903788"/>
          <p14:tracePt t="7742" x="2182813" y="5005388"/>
          <p14:tracePt t="7758" x="2336800" y="5064125"/>
          <p14:tracePt t="7775" x="2471738" y="5141913"/>
          <p14:tracePt t="7792" x="2701925" y="5286375"/>
          <p14:tracePt t="7808" x="2854325" y="5387975"/>
          <p14:tracePt t="7825" x="2930525" y="5446713"/>
          <p14:tracePt t="7843" x="3008313" y="5472113"/>
          <p14:tracePt t="7858" x="3049588" y="5472113"/>
          <p14:tracePt t="7876" x="3074988" y="5472113"/>
          <p14:tracePt t="7893" x="3109913" y="5472113"/>
          <p14:tracePt t="7984" x="3117850" y="5472113"/>
          <p14:tracePt t="8077" x="3127375" y="5472113"/>
          <p14:tracePt t="8283" x="3127375" y="5464175"/>
          <p14:tracePt t="8369" x="3127375" y="5456238"/>
          <p14:tracePt t="8383" x="3127375" y="5446713"/>
          <p14:tracePt t="8392" x="3127375" y="5438775"/>
          <p14:tracePt t="8688" x="3178175" y="5395913"/>
          <p14:tracePt t="8696" x="3254375" y="5327650"/>
          <p14:tracePt t="8709" x="3338513" y="5294313"/>
          <p14:tracePt t="8710" x="3414713" y="5235575"/>
          <p14:tracePt t="8725" x="3525838" y="5167313"/>
          <p14:tracePt t="8743" x="3662363" y="5048250"/>
          <p14:tracePt t="8760" x="3890963" y="4843463"/>
          <p14:tracePt t="8775" x="3992563" y="4759325"/>
          <p14:tracePt t="8793" x="4078288" y="4673600"/>
          <p14:tracePt t="8810" x="4214813" y="4513263"/>
          <p14:tracePt t="8826" x="4291013" y="4402138"/>
          <p14:tracePt t="8843" x="4332288" y="4341813"/>
          <p14:tracePt t="8845" x="4367213" y="4308475"/>
          <p14:tracePt t="8859" x="4400550" y="4240213"/>
          <p14:tracePt t="8875" x="4443413" y="4181475"/>
          <p14:tracePt t="8892" x="4460875" y="4095750"/>
          <p14:tracePt t="8909" x="4486275" y="3943350"/>
          <p14:tracePt t="8925" x="4486275" y="3849688"/>
          <p14:tracePt t="8942" x="4486275" y="3705225"/>
          <p14:tracePt t="8943" x="4486275" y="3594100"/>
          <p14:tracePt t="8959" x="4476750" y="3398838"/>
          <p14:tracePt t="8974" x="4468813" y="3238500"/>
          <p14:tracePt t="8993" x="4451350" y="3067050"/>
          <p14:tracePt t="9009" x="4435475" y="2922588"/>
          <p14:tracePt t="9025" x="4418013" y="2871788"/>
          <p14:tracePt t="9043" x="4410075" y="2830513"/>
          <p14:tracePt t="9044" x="4400550" y="2813050"/>
          <p14:tracePt t="9059" x="4392613" y="2778125"/>
          <p14:tracePt t="9074" x="4392613" y="2752725"/>
          <p14:tracePt t="9093" x="4392613" y="2744788"/>
          <p14:tracePt t="9109" x="4392613" y="2736850"/>
          <p14:tracePt t="9508" x="4392613" y="2795588"/>
          <p14:tracePt t="9515" x="4392613" y="2871788"/>
          <p14:tracePt t="9526" x="4392613" y="2922588"/>
          <p14:tracePt t="9527" x="4392613" y="2957513"/>
          <p14:tracePt t="9543" x="4392613" y="2982913"/>
          <p14:tracePt t="9559" x="4392613" y="3000375"/>
          <p14:tracePt t="9577" x="4392613" y="3008313"/>
          <p14:tracePt t="9670" x="4400550" y="2982913"/>
          <p14:tracePt t="9677" x="4410075" y="2957513"/>
          <p14:tracePt t="9692" x="4425950" y="2871788"/>
          <p14:tracePt t="9709" x="4451350" y="2762250"/>
          <p14:tracePt t="9726" x="4494213" y="2625725"/>
          <p14:tracePt t="9727" x="4511675" y="2566988"/>
          <p14:tracePt t="9742" x="4554538" y="2455863"/>
          <p14:tracePt t="9759" x="4605338" y="2344738"/>
          <p14:tracePt t="9776" x="4638675" y="2260600"/>
          <p14:tracePt t="9776" x="4664075" y="2217738"/>
          <p14:tracePt t="9790" x="4673600" y="2200275"/>
          <p14:tracePt t="9790" x="4689475" y="2166938"/>
          <p14:tracePt t="9807" x="4699000" y="2149475"/>
          <p14:tracePt t="9824" x="4714875" y="2133600"/>
          <p14:tracePt t="9841" x="4724400" y="2124075"/>
          <p14:tracePt t="9858" x="4724400" y="2116138"/>
          <p14:tracePt t="9883" x="4724400" y="2108200"/>
          <p14:tracePt t="9904" x="4724400" y="2098675"/>
          <p14:tracePt t="9955" x="4724400" y="2090738"/>
          <p14:tracePt t="9968" x="4714875" y="2082800"/>
          <p14:tracePt t="9975" x="4706938" y="2082800"/>
          <p14:tracePt t="9992" x="4706938" y="2065338"/>
          <p14:tracePt t="10010" x="4689475" y="2047875"/>
          <p14:tracePt t="10027" x="4673600" y="2022475"/>
          <p14:tracePt t="10047" x="4656138" y="2005013"/>
          <p14:tracePt t="10059" x="4646613" y="1989138"/>
          <p14:tracePt t="10077" x="4638675" y="1979613"/>
          <p14:tracePt t="10090" x="4630738" y="1979613"/>
          <p14:tracePt t="10108" x="4630738" y="1971675"/>
          <p14:tracePt t="11740" x="4638675" y="1971675"/>
          <p14:tracePt t="11746" x="4664075" y="1971675"/>
          <p14:tracePt t="11760" x="4714875" y="1971675"/>
          <p14:tracePt t="11775" x="4740275" y="1971675"/>
          <p14:tracePt t="11792" x="4775200" y="1971675"/>
          <p14:tracePt t="11810" x="4826000" y="1971675"/>
          <p14:tracePt t="11826" x="4843463" y="1971675"/>
          <p14:tracePt t="11843" x="4868863" y="1971675"/>
          <p14:tracePt t="11860" x="4884738" y="1963738"/>
          <p14:tracePt t="11875" x="4894263" y="1963738"/>
          <p14:tracePt t="11892" x="4902200" y="1963738"/>
          <p14:tracePt t="11910" x="4919663" y="1963738"/>
          <p14:tracePt t="11931" x="4927600" y="1963738"/>
          <p14:tracePt t="11953" x="4935538" y="1963738"/>
          <p14:tracePt t="11967" x="4945063" y="1963738"/>
          <p14:tracePt t="11995" x="4953000" y="1963738"/>
          <p14:tracePt t="12016" x="4953000" y="1971675"/>
          <p14:tracePt t="12038" x="4962525" y="1971675"/>
          <p14:tracePt t="12044" x="4970463" y="1971675"/>
          <p14:tracePt t="12057" x="4978400" y="1971675"/>
          <p14:tracePt t="12075" x="4987925" y="1979613"/>
          <p14:tracePt t="12091" x="5003800" y="1979613"/>
          <p14:tracePt t="12110" x="5021263" y="1979613"/>
          <p14:tracePt t="12127" x="5021263" y="1989138"/>
          <p14:tracePt t="12142" x="5029200" y="1989138"/>
          <p14:tracePt t="12166" x="5038725" y="1989138"/>
          <p14:tracePt t="12218" x="5046663" y="1989138"/>
          <p14:tracePt t="14244" x="5114925" y="2030413"/>
          <p14:tracePt t="14249" x="5191125" y="2082800"/>
          <p14:tracePt t="14259" x="5276850" y="2149475"/>
          <p14:tracePt t="14275" x="5454650" y="2260600"/>
          <p14:tracePt t="14292" x="5667375" y="2379663"/>
          <p14:tracePt t="14293" x="5751513" y="2438400"/>
          <p14:tracePt t="14308" x="5913438" y="2574925"/>
          <p14:tracePt t="14326" x="6075363" y="2719388"/>
          <p14:tracePt t="14343" x="6235700" y="2830513"/>
          <p14:tracePt t="14358" x="6296025" y="2871788"/>
          <p14:tracePt t="14377" x="6338888" y="2897188"/>
          <p14:tracePt t="14377" x="6346825" y="2914650"/>
          <p14:tracePt t="14393" x="6389688" y="2957513"/>
          <p14:tracePt t="14409" x="6397625" y="2974975"/>
          <p14:tracePt t="14427" x="6397625" y="2990850"/>
          <p14:tracePt t="14755" x="6516688" y="2990850"/>
          <p14:tracePt t="14762" x="6661150" y="2990850"/>
          <p14:tracePt t="14777" x="7085013" y="3008313"/>
          <p14:tracePt t="14793" x="7442200" y="3025775"/>
          <p14:tracePt t="14810" x="7740650" y="3051175"/>
          <p14:tracePt t="14812" x="7824788" y="3051175"/>
          <p14:tracePt t="14826" x="7951788" y="3051175"/>
          <p14:tracePt t="14843" x="8037513" y="3041650"/>
          <p14:tracePt t="14861" x="8088313" y="3025775"/>
          <p14:tracePt t="14877" x="8121650" y="3025775"/>
          <p14:tracePt t="14892" x="8147050" y="3008313"/>
          <p14:tracePt t="14910" x="8181975" y="2990850"/>
          <p14:tracePt t="14926" x="8207375" y="2974975"/>
          <p14:tracePt t="14942" x="8215313" y="2957513"/>
          <p14:tracePt t="14968" x="8215313" y="2949575"/>
          <p14:tracePt t="14975" x="8232775" y="2949575"/>
          <p14:tracePt t="14992" x="8275638" y="2922588"/>
          <p14:tracePt t="15009" x="8351838" y="2889250"/>
          <p14:tracePt t="15026" x="8453438" y="2855913"/>
          <p14:tracePt t="15042" x="8504238" y="2846388"/>
          <p14:tracePt t="15059" x="8580438" y="2830513"/>
          <p14:tracePt t="15076" x="8691563" y="2820988"/>
          <p14:tracePt t="15093" x="8750300" y="2820988"/>
          <p14:tracePt t="15109" x="8785225" y="2820988"/>
          <p14:tracePt t="15110" x="8810625" y="2820988"/>
          <p14:tracePt t="15125" x="8828088" y="2820988"/>
          <p14:tracePt t="15143" x="8869363" y="2813050"/>
          <p14:tracePt t="15160" x="8929688" y="2813050"/>
          <p14:tracePt t="15175" x="8955088" y="2813050"/>
          <p14:tracePt t="15193" x="8972550" y="2813050"/>
          <p14:tracePt t="15210" x="8980488" y="2813050"/>
          <p14:tracePt t="15908" x="8980488" y="2805113"/>
          <p14:tracePt t="15986" x="8980488" y="2795588"/>
          <p14:tracePt t="16029" x="8980488" y="2787650"/>
          <p14:tracePt t="16049" x="8980488" y="2778125"/>
          <p14:tracePt t="16070" x="8980488" y="2770188"/>
          <p14:tracePt t="16092" x="8980488" y="2762250"/>
          <p14:tracePt t="16142" x="8972550" y="2762250"/>
          <p14:tracePt t="16158" x="8972550" y="2752725"/>
          <p14:tracePt t="16177" x="8972550" y="2744788"/>
          <p14:tracePt t="16484" x="8972550" y="2736850"/>
          <p14:tracePt t="16512" x="8963025" y="2736850"/>
          <p14:tracePt t="16527" x="8955088" y="2736850"/>
          <p14:tracePt t="16533" x="8955088" y="2727325"/>
          <p14:tracePt t="16541" x="8947150" y="2727325"/>
          <p14:tracePt t="16561" x="8937625" y="2711450"/>
          <p14:tracePt t="16575" x="8929688" y="2711450"/>
          <p14:tracePt t="16596" x="8921750" y="2701925"/>
          <p14:tracePt t="16610" x="8921750" y="2693988"/>
          <p14:tracePt t="16625" x="8912225" y="2693988"/>
          <p14:tracePt t="16641" x="8904288" y="2686050"/>
          <p14:tracePt t="16660" x="8886825" y="2676525"/>
          <p14:tracePt t="16661" x="8878888" y="2676525"/>
          <p14:tracePt t="16675" x="8869363" y="2660650"/>
          <p14:tracePt t="16691" x="8853488" y="2651125"/>
          <p14:tracePt t="16709" x="8853488" y="2643188"/>
          <p14:tracePt t="16711" x="8843963" y="2643188"/>
          <p14:tracePt t="16732" x="8843963" y="2633663"/>
          <p14:tracePt t="16742" x="8836025" y="2633663"/>
          <p14:tracePt t="16760" x="8828088" y="2633663"/>
          <p14:tracePt t="16796" x="8828088" y="2625725"/>
          <p14:tracePt t="17031" x="8836025" y="2617788"/>
          <p14:tracePt t="17038" x="8843963" y="2617788"/>
          <p14:tracePt t="17044" x="8853488" y="2608263"/>
          <p14:tracePt t="17058" x="8861425" y="2608263"/>
          <p14:tracePt t="17074" x="8878888" y="2600325"/>
          <p14:tracePt t="17093" x="8904288" y="2600325"/>
          <p14:tracePt t="17094" x="8912225" y="2600325"/>
          <p14:tracePt t="17109" x="8937625" y="2600325"/>
          <p14:tracePt t="17124" x="8980488" y="2600325"/>
          <p14:tracePt t="17143" x="9005888" y="2600325"/>
          <p14:tracePt t="17144" x="9023350" y="2600325"/>
          <p14:tracePt t="17159" x="9048750" y="2600325"/>
          <p14:tracePt t="17174" x="9064625" y="2600325"/>
          <p14:tracePt t="17193" x="9082088" y="2600325"/>
          <p14:tracePt t="17194" x="9091613" y="2600325"/>
          <p14:tracePt t="17209" x="9099550" y="2592388"/>
          <p14:tracePt t="17229" x="9107488" y="2592388"/>
          <p14:tracePt t="18667" x="9099550" y="2592388"/>
          <p14:tracePt t="18710" x="9099550" y="2600325"/>
          <p14:tracePt t="18730" x="9099550" y="2608263"/>
          <p14:tracePt t="18759" x="9099550" y="2617788"/>
          <p14:tracePt t="18766" x="9091613" y="2617788"/>
          <p14:tracePt t="18787" x="9082088" y="2625725"/>
          <p14:tracePt t="18801" x="9082088" y="2633663"/>
          <p14:tracePt t="18837" x="9074150" y="2643188"/>
          <p14:tracePt t="18851" x="9064625" y="2643188"/>
          <p14:tracePt t="18865" x="9048750" y="2651125"/>
          <p14:tracePt t="18879" x="9039225" y="2651125"/>
          <p14:tracePt t="18893" x="9031288" y="2651125"/>
          <p14:tracePt t="18909" x="8997950" y="2651125"/>
          <p14:tracePt t="18925" x="8818563" y="2625725"/>
          <p14:tracePt t="18941" x="8504238" y="2592388"/>
          <p14:tracePt t="18958" x="7756525" y="2582863"/>
          <p14:tracePt t="18974" x="6992938" y="2600325"/>
          <p14:tracePt t="18993" x="6057900" y="2686050"/>
          <p14:tracePt t="18993" x="5581650" y="2770188"/>
          <p14:tracePt t="19008" x="4638675" y="2906713"/>
          <p14:tracePt t="19025" x="3746500" y="3041650"/>
          <p14:tracePt t="19043" x="2930525" y="3203575"/>
          <p14:tracePt t="19044" x="2549525" y="3246438"/>
          <p14:tracePt t="19058" x="1954213" y="3322638"/>
          <p14:tracePt t="19075" x="1435100" y="3424238"/>
          <p14:tracePt t="19093" x="884238" y="3568700"/>
          <p14:tracePt t="19109" x="646113" y="3654425"/>
          <p14:tracePt t="19126" x="476250" y="3713163"/>
          <p14:tracePt t="19143" x="382588" y="3738563"/>
          <p14:tracePt t="19144" x="331788" y="3748088"/>
          <p14:tracePt t="19158" x="271463" y="3763963"/>
          <p14:tracePt t="19175" x="238125" y="3763963"/>
          <p14:tracePt t="19179" x="220663" y="3763963"/>
          <p14:tracePt t="19192" x="212725" y="3756025"/>
          <p14:tracePt t="19193" x="195263" y="3748088"/>
          <p14:tracePt t="19208" x="187325" y="3738563"/>
          <p14:tracePt t="19227" x="161925" y="3713163"/>
          <p14:tracePt t="19228" x="152400" y="3687763"/>
          <p14:tracePt t="19243" x="136525" y="3662363"/>
          <p14:tracePt t="19258" x="119063" y="3629025"/>
          <p14:tracePt t="19276" x="119063" y="3611563"/>
          <p14:tracePt t="19277" x="101600" y="3603625"/>
          <p14:tracePt t="19292" x="101600" y="3568700"/>
          <p14:tracePt t="19309" x="85725" y="3527425"/>
          <p14:tracePt t="19325" x="76200" y="3475038"/>
          <p14:tracePt t="19327" x="76200" y="3441700"/>
          <p14:tracePt t="19342" x="68263" y="3365500"/>
          <p14:tracePt t="19358" x="68263" y="3314700"/>
          <p14:tracePt t="19376" x="76200" y="3271838"/>
          <p14:tracePt t="19392" x="85725" y="3246438"/>
          <p14:tracePt t="19409" x="93663" y="3238500"/>
          <p14:tracePt t="19426" x="119063" y="3211513"/>
          <p14:tracePt t="19427" x="136525" y="3203575"/>
          <p14:tracePt t="19442" x="177800" y="3178175"/>
          <p14:tracePt t="19458" x="263525" y="3152775"/>
          <p14:tracePt t="19476" x="390525" y="3084513"/>
          <p14:tracePt t="19477" x="458788" y="3041650"/>
          <p14:tracePt t="19492" x="636588" y="2949575"/>
          <p14:tracePt t="19508" x="849313" y="2838450"/>
          <p14:tracePt t="19526" x="1036638" y="2778125"/>
          <p14:tracePt t="19527" x="1130300" y="2736850"/>
          <p14:tracePt t="19544" x="1317625" y="2693988"/>
          <p14:tracePt t="19559" x="1503363" y="2643188"/>
          <p14:tracePt t="19577" x="1665288" y="2608263"/>
          <p14:tracePt t="19594" x="1801813" y="2566988"/>
          <p14:tracePt t="19609" x="1893888" y="2524125"/>
          <p14:tracePt t="19627" x="2005013" y="2463800"/>
          <p14:tracePt t="19644" x="2047875" y="2447925"/>
          <p14:tracePt t="19659" x="2073275" y="2413000"/>
          <p14:tracePt t="19675" x="2098675" y="2387600"/>
          <p14:tracePt t="19676" x="2106613" y="2387600"/>
          <p14:tracePt t="19691" x="2116138" y="2379663"/>
          <p14:tracePt t="19692" x="2124075" y="2371725"/>
          <p14:tracePt t="19709" x="2141538" y="2354263"/>
          <p14:tracePt t="19726" x="2157413" y="2336800"/>
          <p14:tracePt t="19741" x="2166938" y="2336800"/>
          <p14:tracePt t="19759" x="2174875" y="2328863"/>
          <p14:tracePt t="19776" x="2192338" y="2311400"/>
          <p14:tracePt t="19792" x="2200275" y="2311400"/>
          <p14:tracePt t="21477" x="2200275" y="2319338"/>
          <p14:tracePt t="21497" x="2200275" y="2328863"/>
          <p14:tracePt t="21504" x="2200275" y="2336800"/>
          <p14:tracePt t="21526" x="2200275" y="2344738"/>
          <p14:tracePt t="21540" x="2200275" y="2354263"/>
          <p14:tracePt t="21560" x="2208213" y="2362200"/>
          <p14:tracePt t="21568" x="2208213" y="2371725"/>
          <p14:tracePt t="21590" x="2208213" y="2379663"/>
          <p14:tracePt t="21596" x="2208213" y="2387600"/>
          <p14:tracePt t="21608" x="2208213" y="2397125"/>
          <p14:tracePt t="21627" x="2217738" y="2430463"/>
          <p14:tracePt t="21642" x="2217738" y="2455863"/>
          <p14:tracePt t="21658" x="2217738" y="2481263"/>
          <p14:tracePt t="21674" x="2217738" y="2524125"/>
          <p14:tracePt t="21690" x="2217738" y="2541588"/>
          <p14:tracePt t="21707" x="2217738" y="2574925"/>
          <p14:tracePt t="21724" x="2217738" y="2592388"/>
          <p14:tracePt t="21740" x="2217738" y="2600325"/>
          <p14:tracePt t="21758" x="2217738" y="2608263"/>
          <p14:tracePt t="21774" x="2217738" y="2625725"/>
          <p14:tracePt t="21888" x="2217738" y="2633663"/>
          <p14:tracePt t="21931" x="2217738" y="2643188"/>
          <p14:tracePt t="21960" x="2217738" y="2651125"/>
          <p14:tracePt t="21966" x="2217738" y="2660650"/>
          <p14:tracePt t="21980" x="2217738" y="2676525"/>
          <p14:tracePt t="21993" x="2217738" y="2686050"/>
          <p14:tracePt t="21994" x="2217738" y="2693988"/>
          <p14:tracePt t="22009" x="2217738" y="2711450"/>
          <p14:tracePt t="22025" x="2217738" y="2727325"/>
          <p14:tracePt t="22045" x="2217738" y="2752725"/>
          <p14:tracePt t="22058" x="2217738" y="2787650"/>
          <p14:tracePt t="22075" x="2217738" y="2805113"/>
          <p14:tracePt t="22092" x="2217738" y="2813050"/>
          <p14:tracePt t="22109" x="2217738" y="2838450"/>
          <p14:tracePt t="22125" x="2217738" y="2855913"/>
          <p14:tracePt t="22142" x="2225675" y="2863850"/>
          <p14:tracePt t="22159" x="2225675" y="2881313"/>
          <p14:tracePt t="22175" x="2225675" y="2897188"/>
          <p14:tracePt t="22193" x="2225675" y="2906713"/>
          <p14:tracePt t="22194" x="2225675" y="2914650"/>
          <p14:tracePt t="22208" x="2225675" y="2940050"/>
          <p14:tracePt t="22225" x="2225675" y="2949575"/>
          <p14:tracePt t="22243" x="2225675" y="2957513"/>
          <p14:tracePt t="22244" x="2225675" y="2965450"/>
          <p14:tracePt t="22259" x="2225675" y="2974975"/>
          <p14:tracePt t="22275" x="2225675" y="2990850"/>
          <p14:tracePt t="22293" x="2225675" y="3000375"/>
          <p14:tracePt t="22316" x="2225675" y="3008313"/>
          <p14:tracePt t="22351" x="2225675" y="3016250"/>
          <p14:tracePt t="22358" x="2225675" y="3025775"/>
          <p14:tracePt t="22386" x="2225675" y="3033713"/>
          <p14:tracePt t="22400" x="2225675" y="3041650"/>
          <p14:tracePt t="22407" x="2225675" y="3051175"/>
          <p14:tracePt t="22529" x="2235200" y="3051175"/>
          <p14:tracePt t="22535" x="2235200" y="3059113"/>
          <p14:tracePt t="22578" x="2243138" y="3067050"/>
          <p14:tracePt t="22586" x="2243138" y="3076575"/>
          <p14:tracePt t="22592" x="2251075" y="3094038"/>
          <p14:tracePt t="22609" x="2251075" y="3109913"/>
          <p14:tracePt t="22625" x="2260600" y="3127375"/>
          <p14:tracePt t="22642" x="2268538" y="3127375"/>
          <p14:tracePt t="22659" x="2268538" y="3144838"/>
          <p14:tracePt t="22770" x="2268538" y="3135313"/>
          <p14:tracePt t="22785" x="2276475" y="3135313"/>
          <p14:tracePt t="22793" x="2286000" y="3127375"/>
          <p14:tracePt t="22810" x="2293938" y="3101975"/>
          <p14:tracePt t="22827" x="2311400" y="3059113"/>
          <p14:tracePt t="22844" x="2319338" y="3016250"/>
          <p14:tracePt t="22859" x="2319338" y="2990850"/>
          <p14:tracePt t="22877" x="2327275" y="2932113"/>
          <p14:tracePt t="22892" x="2327275" y="2881313"/>
          <p14:tracePt t="22909" x="2336800" y="2830513"/>
          <p14:tracePt t="22926" x="2336800" y="2805113"/>
          <p14:tracePt t="22927" x="2336800" y="2787650"/>
          <p14:tracePt t="22942" x="2336800" y="2752725"/>
          <p14:tracePt t="22959" x="2336800" y="2736850"/>
          <p14:tracePt t="22976" x="2336800" y="2727325"/>
          <p14:tracePt t="22976" x="2336800" y="2719388"/>
          <p14:tracePt t="22991" x="2336800" y="2711450"/>
          <p14:tracePt t="23009" x="2336800" y="2701925"/>
          <p14:tracePt t="23025" x="2336800" y="2693988"/>
          <p14:tracePt t="23026" x="2336800" y="2686050"/>
          <p14:tracePt t="23041" x="2336800" y="2676525"/>
          <p14:tracePt t="23062" x="2336800" y="2668588"/>
          <p14:tracePt t="23090" x="2336800" y="2660650"/>
          <p14:tracePt t="23118" x="2336800" y="2651125"/>
          <p14:tracePt t="23125" x="2336800" y="2643188"/>
          <p14:tracePt t="23140" x="2327275" y="2633663"/>
          <p14:tracePt t="23154" x="2327275" y="2617788"/>
          <p14:tracePt t="23161" x="2327275" y="2608263"/>
          <p14:tracePt t="23175" x="2319338" y="2582863"/>
          <p14:tracePt t="23191" x="2301875" y="2557463"/>
          <p14:tracePt t="23209" x="2301875" y="2541588"/>
          <p14:tracePt t="23226" x="2293938" y="2506663"/>
          <p14:tracePt t="23243" x="2286000" y="2489200"/>
          <p14:tracePt t="23260" x="2286000" y="2473325"/>
          <p14:tracePt t="23276" x="2286000" y="2463800"/>
          <p14:tracePt t="23340" x="2276475" y="2463800"/>
          <p14:tracePt t="23353" x="2276475" y="2455863"/>
          <p14:tracePt t="23360" x="2268538" y="2455863"/>
          <p14:tracePt t="23375" x="2251075" y="2447925"/>
          <p14:tracePt t="23391" x="2243138" y="2447925"/>
          <p14:tracePt t="23409" x="2235200" y="2447925"/>
          <p14:tracePt t="23410" x="2225675" y="2447925"/>
          <p14:tracePt t="23425" x="2217738" y="2447925"/>
          <p14:tracePt t="23440" x="2200275" y="2455863"/>
          <p14:tracePt t="23458" x="2192338" y="2455863"/>
          <p14:tracePt t="23475" x="2174875" y="2463800"/>
          <p14:tracePt t="23492" x="2166938" y="2481263"/>
          <p14:tracePt t="23509" x="2149475" y="2489200"/>
          <p14:tracePt t="23510" x="2132013" y="2498725"/>
          <p14:tracePt t="23525" x="2124075" y="2516188"/>
          <p14:tracePt t="23542" x="2098675" y="2532063"/>
          <p14:tracePt t="23559" x="2073275" y="2549525"/>
          <p14:tracePt t="23560" x="2055813" y="2566988"/>
          <p14:tracePt t="23575" x="2038350" y="2582863"/>
          <p14:tracePt t="23593" x="2022475" y="2592388"/>
          <p14:tracePt t="23595" x="2012950" y="2600325"/>
          <p14:tracePt t="23609" x="1987550" y="2617788"/>
          <p14:tracePt t="23625" x="1979613" y="2625725"/>
          <p14:tracePt t="23644" x="1971675" y="2633663"/>
          <p14:tracePt t="23645" x="1962150" y="2643188"/>
          <p14:tracePt t="23658" x="1954213" y="2643188"/>
          <p14:tracePt t="23675" x="1946275" y="2651125"/>
          <p14:tracePt t="23692" x="1928813" y="2676525"/>
          <p14:tracePt t="23709" x="1903413" y="2711450"/>
          <p14:tracePt t="23725" x="1878013" y="2752725"/>
          <p14:tracePt t="23742" x="1860550" y="2787650"/>
          <p14:tracePt t="23743" x="1860550" y="2813050"/>
          <p14:tracePt t="23758" x="1852613" y="2838450"/>
          <p14:tracePt t="23774" x="1835150" y="2871788"/>
          <p14:tracePt t="23793" x="1817688" y="2897188"/>
          <p14:tracePt t="23794" x="1817688" y="2906713"/>
          <p14:tracePt t="23809" x="1809750" y="2922588"/>
          <p14:tracePt t="23824" x="1809750" y="2949575"/>
          <p14:tracePt t="23843" x="1792288" y="3000375"/>
          <p14:tracePt t="23844" x="1784350" y="3033713"/>
          <p14:tracePt t="23858" x="1776413" y="3152775"/>
          <p14:tracePt t="23875" x="1766888" y="3254375"/>
          <p14:tracePt t="23893" x="1749425" y="3373438"/>
          <p14:tracePt t="23909" x="1758950" y="3459163"/>
          <p14:tracePt t="23924" x="1758950" y="3535363"/>
          <p14:tracePt t="23943" x="1766888" y="3594100"/>
          <p14:tracePt t="23944" x="1766888" y="3611563"/>
          <p14:tracePt t="23958" x="1776413" y="3636963"/>
          <p14:tracePt t="23974" x="1776413" y="3662363"/>
          <p14:tracePt t="23993" x="1792288" y="3679825"/>
          <p14:tracePt t="23994" x="1792288" y="3687763"/>
          <p14:tracePt t="24008" x="1801813" y="3705225"/>
          <p14:tracePt t="24027" x="1817688" y="3713163"/>
          <p14:tracePt t="24043" x="1827213" y="3722688"/>
          <p14:tracePt t="24058" x="1835150" y="3730625"/>
          <p14:tracePt t="24077" x="1843088" y="3738563"/>
          <p14:tracePt t="24078" x="1852613" y="3738563"/>
          <p14:tracePt t="24092" x="1852613" y="3748088"/>
          <p14:tracePt t="24093" x="1860550" y="3748088"/>
          <p14:tracePt t="24108" x="1878013" y="3756025"/>
          <p14:tracePt t="24126" x="1878013" y="3763963"/>
          <p14:tracePt t="24143" x="1903413" y="3763963"/>
          <p14:tracePt t="24159" x="1928813" y="3763963"/>
          <p14:tracePt t="24175" x="1954213" y="3763963"/>
          <p14:tracePt t="24192" x="2005013" y="3748088"/>
          <p14:tracePt t="24193" x="2022475" y="3748088"/>
          <p14:tracePt t="24209" x="2055813" y="3738563"/>
          <p14:tracePt t="24224" x="2081213" y="3730625"/>
          <p14:tracePt t="24242" x="2106613" y="3722688"/>
          <p14:tracePt t="24243" x="2106613" y="3713163"/>
          <p14:tracePt t="24258" x="2124075" y="3705225"/>
          <p14:tracePt t="24275" x="2141538" y="3679825"/>
          <p14:tracePt t="24292" x="2182813" y="3629025"/>
          <p14:tracePt t="24308" x="2208213" y="3586163"/>
          <p14:tracePt t="24325" x="2217738" y="3552825"/>
          <p14:tracePt t="24327" x="2235200" y="3535363"/>
          <p14:tracePt t="24341" x="2243138" y="3502025"/>
          <p14:tracePt t="24358" x="2251075" y="3484563"/>
          <p14:tracePt t="24376" x="2276475" y="3459163"/>
          <p14:tracePt t="24377" x="2276475" y="3433763"/>
          <p14:tracePt t="24392" x="2293938" y="3416300"/>
          <p14:tracePt t="24409" x="2301875" y="3373438"/>
          <p14:tracePt t="24427" x="2336800" y="3314700"/>
          <p14:tracePt t="24428" x="2336800" y="3289300"/>
          <p14:tracePt t="24443" x="2344738" y="3221038"/>
          <p14:tracePt t="24458" x="2352675" y="3160713"/>
          <p14:tracePt t="24477" x="2362200" y="3094038"/>
          <p14:tracePt t="24479" x="2362200" y="3067050"/>
          <p14:tracePt t="24492" x="2362200" y="3025775"/>
          <p14:tracePt t="24507" x="2362200" y="2990850"/>
          <p14:tracePt t="24524" x="2352675" y="2932113"/>
          <p14:tracePt t="24540" x="2327275" y="2805113"/>
          <p14:tracePt t="24557" x="2319338" y="2762250"/>
          <p14:tracePt t="24574" x="2311400" y="2727325"/>
          <p14:tracePt t="24575" x="2311400" y="2711450"/>
          <p14:tracePt t="24591" x="2293938" y="2676525"/>
          <p14:tracePt t="24608" x="2293938" y="2651125"/>
          <p14:tracePt t="24626" x="2286000" y="2574925"/>
          <p14:tracePt t="24642" x="2286000" y="2524125"/>
          <p14:tracePt t="24659" x="2286000" y="2473325"/>
          <p14:tracePt t="24675" x="2286000" y="2422525"/>
          <p14:tracePt t="24692" x="2286000" y="2397125"/>
          <p14:tracePt t="24709" x="2286000" y="2379663"/>
          <p14:tracePt t="24711" x="2286000" y="2371725"/>
          <p14:tracePt t="24747" x="2286000" y="2362200"/>
          <p14:tracePt t="24792" x="2286000" y="2354263"/>
          <p14:tracePt t="24797" x="2276475" y="2354263"/>
          <p14:tracePt t="24827" x="2268538" y="2354263"/>
          <p14:tracePt t="24855" x="2260600" y="2354263"/>
          <p14:tracePt t="24883" x="2251075" y="2354263"/>
          <p14:tracePt t="25181" x="2251075" y="2362200"/>
          <p14:tracePt t="25217" x="2251075" y="2371725"/>
          <p14:tracePt t="25230" x="2251075" y="2387600"/>
          <p14:tracePt t="25259" x="2251075" y="2397125"/>
          <p14:tracePt t="25280" x="2251075" y="2405063"/>
          <p14:tracePt t="25287" x="2243138" y="2405063"/>
          <p14:tracePt t="25294" x="2243138" y="2413000"/>
          <p14:tracePt t="25308" x="2235200" y="2422525"/>
          <p14:tracePt t="25326" x="2217738" y="2438400"/>
          <p14:tracePt t="25340" x="2192338" y="2463800"/>
          <p14:tracePt t="25358" x="2124075" y="2541588"/>
          <p14:tracePt t="25374" x="2090738" y="2582863"/>
          <p14:tracePt t="25391" x="2073275" y="2600325"/>
          <p14:tracePt t="25409" x="2055813" y="2625725"/>
          <p14:tracePt t="25424" x="2047875" y="2633663"/>
          <p14:tracePt t="25441" x="2038350" y="2643188"/>
          <p14:tracePt t="25458" x="2030413" y="2651125"/>
          <p14:tracePt t="25494" x="2030413" y="2660650"/>
          <p14:tracePt t="25580" x="2030413" y="2668588"/>
          <p14:tracePt t="25586" x="2030413" y="2676525"/>
          <p14:tracePt t="25593" x="2030413" y="2686050"/>
          <p14:tracePt t="25609" x="2030413" y="2693988"/>
          <p14:tracePt t="25625" x="2030413" y="2701925"/>
          <p14:tracePt t="25644" x="2022475" y="2727325"/>
          <p14:tracePt t="25660" x="2012950" y="2752725"/>
          <p14:tracePt t="25675" x="2005013" y="2778125"/>
          <p14:tracePt t="25692" x="1979613" y="2805113"/>
          <p14:tracePt t="25693" x="1971675" y="2820988"/>
          <p14:tracePt t="25708" x="1954213" y="2846388"/>
          <p14:tracePt t="25724" x="1954213" y="2855913"/>
          <p14:tracePt t="25742" x="1946275" y="2871788"/>
          <p14:tracePt t="25758" x="1936750" y="2881313"/>
          <p14:tracePt t="25793" x="1936750" y="2889250"/>
          <p14:tracePt t="25799" x="1928813" y="2889250"/>
          <p14:tracePt t="25914" x="1928813" y="2897188"/>
          <p14:tracePt t="25921" x="1936750" y="2906713"/>
          <p14:tracePt t="25927" x="1979613" y="2922588"/>
          <p14:tracePt t="25943" x="2081213" y="2940050"/>
          <p14:tracePt t="25959" x="2166938" y="2949575"/>
          <p14:tracePt t="25974" x="2200275" y="2949575"/>
          <p14:tracePt t="25991" x="2225675" y="2949575"/>
          <p14:tracePt t="26008" x="2235200" y="2949575"/>
          <p14:tracePt t="26026" x="2251075" y="2949575"/>
          <p14:tracePt t="26083" x="2260600" y="2949575"/>
          <p14:tracePt t="26219" x="2251075" y="2957513"/>
          <p14:tracePt t="26225" x="2243138" y="2965450"/>
          <p14:tracePt t="26233" x="2225675" y="2965450"/>
          <p14:tracePt t="26240" x="2208213" y="2974975"/>
          <p14:tracePt t="26258" x="2182813" y="2990850"/>
          <p14:tracePt t="26275" x="2166938" y="2990850"/>
          <p14:tracePt t="26276" x="2149475" y="2990850"/>
          <p14:tracePt t="26291" x="2132013" y="3000375"/>
          <p14:tracePt t="26309" x="2116138" y="3008313"/>
          <p14:tracePt t="26311" x="2098675" y="3008313"/>
          <p14:tracePt t="26325" x="2090738" y="3008313"/>
          <p14:tracePt t="26342" x="2073275" y="3016250"/>
          <p14:tracePt t="26506" x="2081213" y="3016250"/>
          <p14:tracePt t="26513" x="2090738" y="3033713"/>
          <p14:tracePt t="26525" x="2124075" y="3041650"/>
          <p14:tracePt t="26541" x="2166938" y="3041650"/>
          <p14:tracePt t="26559" x="2182813" y="3051175"/>
          <p14:tracePt t="26560" x="2192338" y="3051175"/>
          <p14:tracePt t="26575" x="2200275" y="3059113"/>
          <p14:tracePt t="26591" x="2217738" y="3059113"/>
          <p14:tracePt t="26610" x="2225675" y="3059113"/>
          <p14:tracePt t="26632" x="2235200" y="3059113"/>
          <p14:tracePt t="26702" x="2235200" y="3051175"/>
          <p14:tracePt t="26716" x="2235200" y="3041650"/>
          <p14:tracePt t="26724" x="2243138" y="3033713"/>
          <p14:tracePt t="26730" x="2243138" y="3025775"/>
          <p14:tracePt t="26744" x="2243138" y="3016250"/>
          <p14:tracePt t="26758" x="2243138" y="3000375"/>
          <p14:tracePt t="26773" x="2235200" y="2974975"/>
          <p14:tracePt t="26790" x="2235200" y="2940050"/>
          <p14:tracePt t="26807" x="2235200" y="2871788"/>
          <p14:tracePt t="26808" x="2235200" y="2820988"/>
          <p14:tracePt t="26824" x="2235200" y="2762250"/>
          <p14:tracePt t="26842" x="2235200" y="2727325"/>
          <p14:tracePt t="26860" x="2235200" y="2676525"/>
          <p14:tracePt t="26875" x="2243138" y="2668588"/>
          <p14:tracePt t="26892" x="2243138" y="2651125"/>
          <p14:tracePt t="26909" x="2243138" y="2643188"/>
          <p14:tracePt t="26925" x="2243138" y="2633663"/>
          <p14:tracePt t="26942" x="2243138" y="2625725"/>
          <p14:tracePt t="27009" x="2243138" y="2617788"/>
          <p14:tracePt t="27016" x="2235200" y="2617788"/>
          <p14:tracePt t="27030" x="2217738" y="2617788"/>
          <p14:tracePt t="27040" x="2208213" y="2617788"/>
          <p14:tracePt t="27044" x="2208213" y="2608263"/>
          <p14:tracePt t="27058" x="2200275" y="2608263"/>
          <p14:tracePt t="27166" x="2208213" y="2608263"/>
          <p14:tracePt t="27173" x="2217738" y="2608263"/>
          <p14:tracePt t="27193" x="2225675" y="2608263"/>
          <p14:tracePt t="27195" x="2235200" y="2608263"/>
          <p14:tracePt t="27215" x="2235200" y="2617788"/>
          <p14:tracePt t="27225" x="2243138" y="2617788"/>
          <p14:tracePt t="27243" x="2251075" y="2617788"/>
          <p14:tracePt t="28169" x="2251075" y="2643188"/>
          <p14:tracePt t="28175" x="2251075" y="2701925"/>
          <p14:tracePt t="28182" x="2251075" y="2778125"/>
          <p14:tracePt t="28191" x="2251075" y="2897188"/>
          <p14:tracePt t="28209" x="2243138" y="3160713"/>
          <p14:tracePt t="28225" x="2225675" y="3535363"/>
          <p14:tracePt t="28243" x="2225675" y="3790950"/>
          <p14:tracePt t="28258" x="2225675" y="4002088"/>
          <p14:tracePt t="28275" x="2235200" y="4300538"/>
          <p14:tracePt t="28293" x="2243138" y="4435475"/>
          <p14:tracePt t="28308" x="2251075" y="4554538"/>
          <p14:tracePt t="28326" x="2260600" y="4657725"/>
          <p14:tracePt t="28342" x="2260600" y="4683125"/>
          <p14:tracePt t="28359" x="2268538" y="4699000"/>
          <p14:tracePt t="28403" x="2268538" y="4708525"/>
          <p14:tracePt t="28810" x="2268538" y="4699000"/>
          <p14:tracePt t="28825" x="2268538" y="4691063"/>
          <p14:tracePt t="28851" x="2268538" y="4683125"/>
          <p14:tracePt t="28858" x="2260600" y="4683125"/>
          <p14:tracePt t="28865" x="2260600" y="4673600"/>
          <p14:tracePt t="28909" x="2251075" y="4665663"/>
          <p14:tracePt t="28929" x="2243138" y="4665663"/>
          <p14:tracePt t="28936" x="2235200" y="4665663"/>
          <p14:tracePt t="28943" x="2235200" y="4657725"/>
          <p14:tracePt t="28958" x="2225675" y="4657725"/>
          <p14:tracePt t="28986" x="2217738" y="4648200"/>
          <p14:tracePt t="28993" x="2208213" y="4648200"/>
          <p14:tracePt t="29008" x="2200275" y="4640263"/>
          <p14:tracePt t="29050" x="2192338" y="4640263"/>
          <p14:tracePt t="29370" x="2192338" y="4630738"/>
          <p14:tracePt t="29399" x="2200275" y="4622800"/>
          <p14:tracePt t="29413" x="2208213" y="4614863"/>
          <p14:tracePt t="29419" x="2217738" y="4614863"/>
          <p14:tracePt t="29829" x="2235200" y="4605338"/>
          <p14:tracePt t="29834" x="2251075" y="4597400"/>
          <p14:tracePt t="29840" x="2276475" y="4597400"/>
          <p14:tracePt t="29858" x="2301875" y="4554538"/>
          <p14:tracePt t="29875" x="2336800" y="4521200"/>
          <p14:tracePt t="29893" x="2344738" y="4495800"/>
          <p14:tracePt t="29909" x="2362200" y="4470400"/>
          <p14:tracePt t="29925" x="2362200" y="4452938"/>
          <p14:tracePt t="29940" x="2362200" y="4435475"/>
          <p14:tracePt t="29958" x="2362200" y="4427538"/>
          <p14:tracePt t="29975" x="2362200" y="4419600"/>
          <p14:tracePt t="29991" x="2362200" y="4410075"/>
          <p14:tracePt t="30009" x="2362200" y="4402138"/>
          <p14:tracePt t="30026" x="2352675" y="4376738"/>
          <p14:tracePt t="30043" x="2311400" y="4368800"/>
          <p14:tracePt t="30046" x="2286000" y="4359275"/>
          <p14:tracePt t="30059" x="2260600" y="4359275"/>
          <p14:tracePt t="30060" x="2243138" y="4351338"/>
          <p14:tracePt t="30076" x="2200275" y="4341813"/>
          <p14:tracePt t="30091" x="2157413" y="4333875"/>
          <p14:tracePt t="30109" x="2124075" y="4325938"/>
          <p14:tracePt t="30124" x="2090738" y="4325938"/>
          <p14:tracePt t="30142" x="2081213" y="4325938"/>
          <p14:tracePt t="30159" x="2073275" y="4325938"/>
          <p14:tracePt t="30188" x="2065338" y="4325938"/>
          <p14:tracePt t="30324" x="2081213" y="4325938"/>
          <p14:tracePt t="30331" x="2098675" y="4325938"/>
          <p14:tracePt t="30344" x="2132013" y="4325938"/>
          <p14:tracePt t="30345" x="2149475" y="4325938"/>
          <p14:tracePt t="30358" x="2192338" y="4325938"/>
          <p14:tracePt t="30360" x="2208213" y="4325938"/>
          <p14:tracePt t="30375" x="2243138" y="4325938"/>
          <p14:tracePt t="30393" x="2260600" y="4325938"/>
          <p14:tracePt t="30409" x="2268538" y="4325938"/>
          <p14:tracePt t="30425" x="2276475" y="4325938"/>
          <p14:tracePt t="30567" x="2268538" y="4325938"/>
          <p14:tracePt t="30571" x="2251075" y="4325938"/>
          <p14:tracePt t="30579" x="2243138" y="4333875"/>
          <p14:tracePt t="30593" x="2225675" y="4341813"/>
          <p14:tracePt t="30594" x="2217738" y="4341813"/>
          <p14:tracePt t="30608" x="2166938" y="4368800"/>
          <p14:tracePt t="30624" x="2098675" y="4410075"/>
          <p14:tracePt t="30643" x="2055813" y="4445000"/>
          <p14:tracePt t="30644" x="2022475" y="4486275"/>
          <p14:tracePt t="30658" x="1987550" y="4513263"/>
          <p14:tracePt t="30674" x="1962150" y="4554538"/>
          <p14:tracePt t="30691" x="1946275" y="4564063"/>
          <p14:tracePt t="30692" x="1946275" y="4572000"/>
          <p14:tracePt t="30745" x="1936750" y="4579938"/>
          <p14:tracePt t="30800" x="1936750" y="4589463"/>
          <p14:tracePt t="30858" x="1936750" y="4597400"/>
          <p14:tracePt t="30878" x="1954213" y="4605338"/>
          <p14:tracePt t="30884" x="1954213" y="4614863"/>
          <p14:tracePt t="30891" x="1979613" y="4614863"/>
          <p14:tracePt t="30909" x="1997075" y="4622800"/>
          <p14:tracePt t="30926" x="2022475" y="4622800"/>
          <p14:tracePt t="30942" x="2038350" y="4622800"/>
          <p14:tracePt t="30959" x="2047875" y="4622800"/>
          <p14:tracePt t="30975" x="2055813" y="4622800"/>
          <p14:tracePt t="30992" x="2073275" y="4622800"/>
          <p14:tracePt t="31027" x="2081213" y="4622800"/>
          <p14:tracePt t="31049" x="2090738" y="4622800"/>
          <p14:tracePt t="31070" x="2098675" y="4622800"/>
          <p14:tracePt t="31354" x="2106613" y="4622800"/>
          <p14:tracePt t="31454" x="2116138" y="4622800"/>
          <p14:tracePt t="31490" x="2124075" y="4622800"/>
          <p14:tracePt t="31510" x="2132013" y="4622800"/>
          <p14:tracePt t="31554" x="2141538" y="4622800"/>
          <p14:tracePt t="32336" x="2157413" y="4622800"/>
          <p14:tracePt t="32368" x="2166938" y="4630738"/>
          <p14:tracePt t="32385" x="2174875" y="4640263"/>
          <p14:tracePt t="33177" x="2260600" y="4622800"/>
          <p14:tracePt t="33182" x="2379663" y="4572000"/>
          <p14:tracePt t="33210" x="2709863" y="4419600"/>
          <p14:tracePt t="33212" x="2820988" y="4394200"/>
          <p14:tracePt t="33226" x="3049588" y="4325938"/>
          <p14:tracePt t="33243" x="3236913" y="4275138"/>
          <p14:tracePt t="33259" x="3482975" y="4224338"/>
          <p14:tracePt t="33260" x="3619500" y="4189413"/>
          <p14:tracePt t="33276" x="3865563" y="4105275"/>
          <p14:tracePt t="33292" x="4086225" y="4027488"/>
          <p14:tracePt t="33310" x="4367213" y="3925888"/>
          <p14:tracePt t="33326" x="4529138" y="3892550"/>
          <p14:tracePt t="33342" x="4656138" y="3857625"/>
          <p14:tracePt t="33359" x="4791075" y="3832225"/>
          <p14:tracePt t="33360" x="4826000" y="3824288"/>
          <p14:tracePt t="33374" x="4876800" y="3806825"/>
          <p14:tracePt t="33392" x="4945063" y="3790950"/>
          <p14:tracePt t="33409" x="4995863" y="3773488"/>
          <p14:tracePt t="33410" x="5013325" y="3773488"/>
          <p14:tracePt t="33425" x="5054600" y="3763963"/>
          <p14:tracePt t="33442" x="5072063" y="3756025"/>
          <p14:tracePt t="33459" x="5097463" y="3756025"/>
          <p14:tracePt t="33475" x="5097463" y="3748088"/>
          <p14:tracePt t="33492" x="5106988" y="3748088"/>
          <p14:tracePt t="33509" x="5114925" y="3748088"/>
          <p14:tracePt t="33794" x="5199063" y="3679825"/>
          <p14:tracePt t="33801" x="5318125" y="3578225"/>
          <p14:tracePt t="33808" x="5394325" y="3502025"/>
          <p14:tracePt t="33824" x="5548313" y="3382963"/>
          <p14:tracePt t="33843" x="5683250" y="3271838"/>
          <p14:tracePt t="33844" x="5735638" y="3228975"/>
          <p14:tracePt t="33859" x="5827713" y="3119438"/>
          <p14:tracePt t="33874" x="5913438" y="2990850"/>
          <p14:tracePt t="33892" x="5964238" y="2922588"/>
          <p14:tracePt t="33893" x="6007100" y="2881313"/>
          <p14:tracePt t="33907" x="6057900" y="2838450"/>
          <p14:tracePt t="33907" x="6091238" y="2795588"/>
          <p14:tracePt t="33924" x="6159500" y="2711450"/>
          <p14:tracePt t="33942" x="6210300" y="2651125"/>
          <p14:tracePt t="33943" x="6235700" y="2625725"/>
          <p14:tracePt t="33959" x="6270625" y="2566988"/>
          <p14:tracePt t="33975" x="6286500" y="2541588"/>
          <p14:tracePt t="33993" x="6296025" y="2516188"/>
          <p14:tracePt t="33994" x="6303963" y="2498725"/>
          <p14:tracePt t="34008" x="6311900" y="2489200"/>
          <p14:tracePt t="34025" x="6311900" y="2473325"/>
          <p14:tracePt t="34043" x="6329363" y="2463800"/>
          <p14:tracePt t="34058" x="6329363" y="2455863"/>
          <p14:tracePt t="34080" x="6338888" y="2455863"/>
          <p14:tracePt t="34091" x="6338888" y="2447925"/>
          <p14:tracePt t="34107" x="6338888" y="2438400"/>
          <p14:tracePt t="34124" x="6338888" y="2422525"/>
          <p14:tracePt t="34141" x="6346825" y="2422525"/>
          <p14:tracePt t="34141" x="6346825" y="2413000"/>
          <p14:tracePt t="34157" x="6372225" y="2379663"/>
          <p14:tracePt t="34175" x="6397625" y="2344738"/>
          <p14:tracePt t="34192" x="6448425" y="2293938"/>
          <p14:tracePt t="34208" x="6483350" y="2278063"/>
          <p14:tracePt t="34226" x="6534150" y="2252663"/>
          <p14:tracePt t="34241" x="6559550" y="2235200"/>
          <p14:tracePt t="34242" x="6575425" y="2227263"/>
          <p14:tracePt t="34257" x="6592888" y="2217738"/>
          <p14:tracePt t="34275" x="6600825" y="2217738"/>
          <p14:tracePt t="34293" x="6626225" y="2209800"/>
          <p14:tracePt t="34308" x="6635750" y="2209800"/>
          <p14:tracePt t="34326" x="6643688" y="2200275"/>
          <p14:tracePt t="34327" x="6653213" y="2200275"/>
          <p14:tracePt t="34343" x="6653213" y="2192338"/>
          <p14:tracePt t="34358" x="6661150" y="2192338"/>
          <p14:tracePt t="34376" x="6678613" y="2184400"/>
          <p14:tracePt t="34393" x="6694488" y="2184400"/>
          <p14:tracePt t="34409" x="6704013" y="2184400"/>
          <p14:tracePt t="34427" x="6704013" y="2174875"/>
          <p14:tracePt t="34444" x="6711950" y="2174875"/>
          <p14:tracePt t="35061" x="6737350" y="2174875"/>
          <p14:tracePt t="35070" x="6745288" y="2174875"/>
          <p14:tracePt t="35075" x="6770688" y="2174875"/>
          <p14:tracePt t="35092" x="6797675" y="2184400"/>
          <p14:tracePt t="35109" x="6848475" y="2192338"/>
          <p14:tracePt t="35110" x="6864350" y="2192338"/>
          <p14:tracePt t="35125" x="6899275" y="2200275"/>
          <p14:tracePt t="35143" x="6932613" y="2200275"/>
          <p14:tracePt t="35161" x="6950075" y="2200275"/>
          <p14:tracePt t="35162" x="6958013" y="2200275"/>
          <p14:tracePt t="35175" x="6967538" y="2209800"/>
          <p14:tracePt t="35194" x="6975475" y="2209800"/>
          <p14:tracePt t="35216" x="6983413" y="2209800"/>
          <p14:tracePt t="35230" x="6992938" y="2209800"/>
          <p14:tracePt t="35280" x="7000875" y="2209800"/>
          <p14:tracePt t="35358" x="7008813" y="2209800"/>
          <p14:tracePt t="35408" x="7008813" y="2217738"/>
          <p14:tracePt t="35436" x="7018338" y="2217738"/>
          <p14:tracePt t="35765" x="7000875" y="2217738"/>
          <p14:tracePt t="35771" x="6983413" y="2227263"/>
          <p14:tracePt t="35778" x="6967538" y="2227263"/>
          <p14:tracePt t="35790" x="6950075" y="2227263"/>
          <p14:tracePt t="35792" x="6915150" y="2227263"/>
          <p14:tracePt t="35807" x="6805613" y="2235200"/>
          <p14:tracePt t="35825" x="6653213" y="2252663"/>
          <p14:tracePt t="35842" x="6534150" y="2268538"/>
          <p14:tracePt t="35843" x="6473825" y="2268538"/>
          <p14:tracePt t="35858" x="6380163" y="2293938"/>
          <p14:tracePt t="35875" x="6286500" y="2303463"/>
          <p14:tracePt t="35892" x="6151563" y="2311400"/>
          <p14:tracePt t="35908" x="6083300" y="2328863"/>
          <p14:tracePt t="35926" x="6032500" y="2328863"/>
          <p14:tracePt t="35927" x="6015038" y="2328863"/>
          <p14:tracePt t="35943" x="5981700" y="2328863"/>
          <p14:tracePt t="35958" x="5956300" y="2328863"/>
          <p14:tracePt t="35975" x="5921375" y="2336800"/>
          <p14:tracePt t="35977" x="5913438" y="2336800"/>
          <p14:tracePt t="35993" x="5895975" y="2336800"/>
          <p14:tracePt t="36009" x="5888038" y="2336800"/>
          <p14:tracePt t="36027" x="5880100" y="2336800"/>
          <p14:tracePt t="36028" x="5862638" y="2336800"/>
          <p14:tracePt t="36043" x="5853113" y="2336800"/>
          <p14:tracePt t="36059" x="5845175" y="2336800"/>
          <p14:tracePt t="36077" x="5827713" y="2336800"/>
          <p14:tracePt t="36092" x="5802313" y="2336800"/>
          <p14:tracePt t="36112" x="5794375" y="2336800"/>
          <p14:tracePt t="36134" x="5786438" y="2336800"/>
          <p14:tracePt t="36155" x="5776913" y="2336800"/>
          <p14:tracePt t="36184" x="5768975" y="2336800"/>
          <p14:tracePt t="36220" x="5761038" y="2336800"/>
          <p14:tracePt t="36433" x="5761038" y="2328863"/>
          <p14:tracePt t="36469" x="5768975" y="2319338"/>
          <p14:tracePt t="36477" x="5776913" y="2319338"/>
          <p14:tracePt t="36492" x="5786438" y="2311400"/>
          <p14:tracePt t="36509" x="5786438" y="2303463"/>
          <p14:tracePt t="36525" x="5802313" y="2303463"/>
          <p14:tracePt t="36542" x="5811838" y="2303463"/>
          <p14:tracePt t="36559" x="5819775" y="2293938"/>
          <p14:tracePt t="36575" x="5827713" y="2293938"/>
          <p14:tracePt t="36592" x="5837238" y="2293938"/>
          <p14:tracePt t="36617" x="5837238" y="2286000"/>
          <p14:tracePt t="36626" x="5845175" y="2286000"/>
          <p14:tracePt t="36667" x="5853113" y="2278063"/>
          <p14:tracePt t="36703" x="5870575" y="2278063"/>
          <p14:tracePt t="36754" x="5880100" y="2278063"/>
          <p14:tracePt t="36824" x="5888038" y="2278063"/>
          <p14:tracePt t="36973" x="5888038" y="2286000"/>
          <p14:tracePt t="37087" x="5888038" y="2293938"/>
          <p14:tracePt t="37791" x="5895975" y="2379663"/>
          <p14:tracePt t="37798" x="5905500" y="2481263"/>
          <p14:tracePt t="37808" x="5930900" y="2574925"/>
          <p14:tracePt t="37825" x="5946775" y="2820988"/>
          <p14:tracePt t="37826" x="5956300" y="2957513"/>
          <p14:tracePt t="37842" x="5964238" y="3127375"/>
          <p14:tracePt t="37859" x="5989638" y="3314700"/>
          <p14:tracePt t="37876" x="6007100" y="3509963"/>
          <p14:tracePt t="37890" x="6024563" y="3552825"/>
          <p14:tracePt t="37907" x="6032500" y="3594100"/>
          <p14:tracePt t="37924" x="6032500" y="3654425"/>
          <p14:tracePt t="37925" x="6040438" y="3671888"/>
          <p14:tracePt t="37941" x="6040438" y="3722688"/>
          <p14:tracePt t="37958" x="6057900" y="3738563"/>
          <p14:tracePt t="37976" x="6057900" y="3763963"/>
          <p14:tracePt t="38378" x="6194425" y="3832225"/>
          <p14:tracePt t="38382" x="6483350" y="3968750"/>
          <p14:tracePt t="38394" x="6780213" y="4156075"/>
          <p14:tracePt t="38395" x="7102475" y="4359275"/>
          <p14:tracePt t="38409" x="7832725" y="4708525"/>
          <p14:tracePt t="38426" x="8648700" y="5005388"/>
          <p14:tracePt t="38443" x="9353550" y="5380038"/>
          <p14:tracePt t="38444" x="9642475" y="5532438"/>
          <p14:tracePt t="38459" x="10050463" y="5702300"/>
          <p14:tracePt t="38475" x="10339388" y="5854700"/>
          <p14:tracePt t="38492" x="10475913" y="5922963"/>
          <p14:tracePt t="38509" x="10534650" y="5957888"/>
          <p14:tracePt t="38525" x="10552113" y="5957888"/>
          <p14:tracePt t="38559" x="10560050" y="5957888"/>
          <p14:tracePt t="38566" x="10569575" y="5948363"/>
          <p14:tracePt t="38574" x="10569575" y="5932488"/>
          <p14:tracePt t="38592" x="10569575" y="5897563"/>
          <p14:tracePt t="38802" x="10704513" y="5829300"/>
          <p14:tracePt t="38809" x="10993438" y="5694363"/>
          <p14:tracePt t="38814" x="11249025" y="5549900"/>
          <p14:tracePt t="38825" x="11444288" y="5438775"/>
          <p14:tracePt t="38844" x="12174538" y="50053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91DFD-926E-634C-D6D2-7452D917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772" y="194919"/>
            <a:ext cx="9291215" cy="1049235"/>
          </a:xfrm>
        </p:spPr>
        <p:txBody>
          <a:bodyPr/>
          <a:lstStyle/>
          <a:p>
            <a:r>
              <a:rPr lang="en-IN" u="sng" dirty="0"/>
              <a:t>Top 10 Customer by Revenue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7D26E8-6328-D60D-C03B-B035FFACE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151606" y="1530452"/>
            <a:ext cx="7051364" cy="34496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BA47BF-C3C7-EB82-D4F3-876A156F9FDE}"/>
              </a:ext>
            </a:extLst>
          </p:cNvPr>
          <p:cNvSpPr txBox="1"/>
          <p:nvPr/>
        </p:nvSpPr>
        <p:spPr>
          <a:xfrm>
            <a:off x="334298" y="2035277"/>
            <a:ext cx="27235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effectLst/>
                <a:latin typeface="DM Sans" pitchFamily="2" charset="0"/>
              </a:rPr>
              <a:t>greatest revenue generating customer</a:t>
            </a:r>
          </a:p>
          <a:p>
            <a:pPr algn="ctr"/>
            <a:r>
              <a:rPr lang="en-IN" dirty="0">
                <a:latin typeface="DM Sans" pitchFamily="2" charset="0"/>
              </a:rPr>
              <a:t>(280k)</a:t>
            </a:r>
            <a:endParaRPr lang="en-IN" dirty="0"/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2C8A0232-9C7C-57EE-7EBA-89CA1AD3874A}"/>
              </a:ext>
            </a:extLst>
          </p:cNvPr>
          <p:cNvCxnSpPr>
            <a:cxnSpLocks/>
            <a:stCxn id="6" idx="2"/>
          </p:cNvCxnSpPr>
          <p:nvPr/>
        </p:nvCxnSpPr>
        <p:spPr>
          <a:xfrm rot="16200000" flipH="1">
            <a:off x="2243762" y="2410910"/>
            <a:ext cx="1328257" cy="242365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642E914-A3D5-BC7B-0F2F-85A439E876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63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80"/>
    </mc:Choice>
    <mc:Fallback>
      <p:transition spd="slow" advTm="33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3" x="11461750" y="4095750"/>
          <p14:tracePt t="401" x="11053763" y="4189413"/>
          <p14:tracePt t="417" x="10169525" y="4359275"/>
          <p14:tracePt t="436" x="9396413" y="4521200"/>
          <p14:tracePt t="439" x="9082088" y="4579938"/>
          <p14:tracePt t="451" x="8580438" y="4708525"/>
          <p14:tracePt t="467" x="8215313" y="4802188"/>
          <p14:tracePt t="488" x="7781925" y="4946650"/>
          <p14:tracePt t="501" x="7578725" y="5005388"/>
          <p14:tracePt t="517" x="7416800" y="5048250"/>
          <p14:tracePt t="537" x="7229475" y="5132388"/>
          <p14:tracePt t="551" x="7162800" y="5167313"/>
          <p14:tracePt t="568" x="7127875" y="5183188"/>
          <p14:tracePt t="585" x="7119938" y="5192713"/>
          <p14:tracePt t="601" x="7112000" y="5192713"/>
          <p14:tracePt t="686" x="7112000" y="5200650"/>
          <p14:tracePt t="1015" x="7034213" y="5235575"/>
          <p14:tracePt t="1021" x="6915150" y="5286375"/>
          <p14:tracePt t="1035" x="6669088" y="5387975"/>
          <p14:tracePt t="1053" x="6473825" y="5446713"/>
          <p14:tracePt t="1068" x="6286500" y="5481638"/>
          <p14:tracePt t="1085" x="6100763" y="5514975"/>
          <p14:tracePt t="1101" x="6057900" y="5524500"/>
          <p14:tracePt t="1118" x="6015038" y="5532438"/>
          <p14:tracePt t="1119" x="6007100" y="5532438"/>
          <p14:tracePt t="1134" x="5997575" y="5532438"/>
          <p14:tracePt t="2542" x="5819775" y="5472113"/>
          <p14:tracePt t="2550" x="5581650" y="5370513"/>
          <p14:tracePt t="2555" x="5276850" y="5251450"/>
          <p14:tracePt t="2569" x="4927600" y="5106988"/>
          <p14:tracePt t="2570" x="4595813" y="4979988"/>
          <p14:tracePt t="2585" x="3883025" y="4673600"/>
          <p14:tracePt t="2602" x="3228975" y="4427538"/>
          <p14:tracePt t="2619" x="2625725" y="4130675"/>
          <p14:tracePt t="2619" x="2370138" y="3951288"/>
          <p14:tracePt t="2635" x="1903413" y="3697288"/>
          <p14:tracePt t="2652" x="1657350" y="3552825"/>
          <p14:tracePt t="2668" x="1487488" y="3433763"/>
          <p14:tracePt t="2669" x="1427163" y="3365500"/>
          <p14:tracePt t="2684" x="1350963" y="3263900"/>
          <p14:tracePt t="2701" x="1317625" y="3211513"/>
          <p14:tracePt t="2718" x="1300163" y="3160713"/>
          <p14:tracePt t="2719" x="1290638" y="3135313"/>
          <p14:tracePt t="2735" x="1282700" y="3051175"/>
          <p14:tracePt t="2752" x="1282700" y="2982913"/>
          <p14:tracePt t="2768" x="1290638" y="2906713"/>
          <p14:tracePt t="2769" x="1300163" y="2889250"/>
          <p14:tracePt t="2785" x="1308100" y="2830513"/>
          <p14:tracePt t="2801" x="1343025" y="2762250"/>
          <p14:tracePt t="2819" x="1376363" y="2668588"/>
          <p14:tracePt t="2820" x="1409700" y="2592388"/>
          <p14:tracePt t="2835" x="1444625" y="2516188"/>
          <p14:tracePt t="2851" x="1477963" y="2438400"/>
          <p14:tracePt t="2867" x="1512888" y="2371725"/>
          <p14:tracePt t="2869" x="1528763" y="2354263"/>
          <p14:tracePt t="2884" x="1597025" y="2260600"/>
          <p14:tracePt t="2901" x="1698625" y="2124075"/>
          <p14:tracePt t="2919" x="1852613" y="1920875"/>
          <p14:tracePt t="2936" x="1997075" y="1784350"/>
          <p14:tracePt t="2953" x="2141538" y="1657350"/>
          <p14:tracePt t="2954" x="2217738" y="1606550"/>
          <p14:tracePt t="2968" x="2311400" y="1495425"/>
          <p14:tracePt t="2983" x="2405063" y="1427163"/>
          <p14:tracePt t="3002" x="2497138" y="1376363"/>
          <p14:tracePt t="3019" x="2565400" y="1333500"/>
          <p14:tracePt t="3034" x="2616200" y="1317625"/>
          <p14:tracePt t="3052" x="2641600" y="1308100"/>
          <p14:tracePt t="3053" x="2651125" y="1308100"/>
          <p14:tracePt t="3068" x="2668588" y="1308100"/>
          <p14:tracePt t="3084" x="2676525" y="1308100"/>
          <p14:tracePt t="3101" x="2684463" y="1308100"/>
          <p14:tracePt t="3118" x="2693988" y="1308100"/>
          <p14:tracePt t="3153" x="2701925" y="1308100"/>
          <p14:tracePt t="3160" x="2727325" y="1308100"/>
          <p14:tracePt t="3167" x="2744788" y="1308100"/>
          <p14:tracePt t="3185" x="2795588" y="1308100"/>
          <p14:tracePt t="3201" x="2879725" y="1300163"/>
          <p14:tracePt t="3202" x="2930525" y="1300163"/>
          <p14:tracePt t="3218" x="2998788" y="1300163"/>
          <p14:tracePt t="3235" x="3041650" y="1300163"/>
          <p14:tracePt t="3252" x="3074988" y="1300163"/>
          <p14:tracePt t="3253" x="3084513" y="1300163"/>
          <p14:tracePt t="3268" x="3092450" y="1300163"/>
          <p14:tracePt t="3438" x="3100388" y="1300163"/>
          <p14:tracePt t="4975" x="3127375" y="1300163"/>
          <p14:tracePt t="4981" x="3178175" y="1292225"/>
          <p14:tracePt t="4988" x="3203575" y="1282700"/>
          <p14:tracePt t="5001" x="3236913" y="1274763"/>
          <p14:tracePt t="5002" x="3262313" y="1266825"/>
          <p14:tracePt t="5017" x="3287713" y="1266825"/>
          <p14:tracePt t="5035" x="3305175" y="1257300"/>
          <p14:tracePt t="5052" x="3313113" y="1249363"/>
          <p14:tracePt t="5174" x="3322638" y="1241425"/>
          <p14:tracePt t="5187" x="3338513" y="1241425"/>
          <p14:tracePt t="5201" x="3449638" y="1216025"/>
          <p14:tracePt t="5218" x="3568700" y="1206500"/>
          <p14:tracePt t="5236" x="3687763" y="1206500"/>
          <p14:tracePt t="5238" x="3721100" y="1206500"/>
          <p14:tracePt t="5251" x="3806825" y="1206500"/>
          <p14:tracePt t="5268" x="3873500" y="1206500"/>
          <p14:tracePt t="5302" x="3941763" y="1206500"/>
          <p14:tracePt t="5320" x="3959225" y="1206500"/>
          <p14:tracePt t="5336" x="3967163" y="1206500"/>
          <p14:tracePt t="5386" x="3976688" y="1206500"/>
          <p14:tracePt t="5422" x="3992563" y="1206500"/>
          <p14:tracePt t="5429" x="4017963" y="1206500"/>
          <p14:tracePt t="5435" x="4044950" y="1189038"/>
          <p14:tracePt t="5468" x="4367213" y="1130300"/>
          <p14:tracePt t="5485" x="4587875" y="1096963"/>
          <p14:tracePt t="5485" x="4689475" y="1087438"/>
          <p14:tracePt t="5500" x="4910138" y="1069975"/>
          <p14:tracePt t="5517" x="5106988" y="1069975"/>
          <p14:tracePt t="5535" x="5233988" y="1062038"/>
          <p14:tracePt t="5536" x="5292725" y="1054100"/>
          <p14:tracePt t="5558" x="5386388" y="1044575"/>
          <p14:tracePt t="5559" x="5421313" y="1044575"/>
          <p14:tracePt t="5566" x="5446713" y="1044575"/>
          <p14:tracePt t="5601" x="5487988" y="1044575"/>
          <p14:tracePt t="5618" x="5497513" y="1044575"/>
          <p14:tracePt t="5970" x="5573713" y="1044575"/>
          <p14:tracePt t="5976" x="5683250" y="1054100"/>
          <p14:tracePt t="5985" x="5776913" y="1062038"/>
          <p14:tracePt t="6001" x="6007100" y="1079500"/>
          <p14:tracePt t="6018" x="6151563" y="1096963"/>
          <p14:tracePt t="6019" x="6219825" y="1096963"/>
          <p14:tracePt t="6035" x="6303963" y="1112838"/>
          <p14:tracePt t="6051" x="6338888" y="1112838"/>
          <p14:tracePt t="6068" x="6364288" y="1130300"/>
          <p14:tracePt t="6086" x="6372225" y="1130300"/>
          <p14:tracePt t="6101" x="6380163" y="1130300"/>
          <p14:tracePt t="6120" x="6389688" y="1130300"/>
          <p14:tracePt t="6133" x="6397625" y="1122363"/>
          <p14:tracePt t="6149" x="6423025" y="1122363"/>
          <p14:tracePt t="6167" x="6499225" y="1112838"/>
          <p14:tracePt t="6168" x="6550025" y="1104900"/>
          <p14:tracePt t="6183" x="6694488" y="1087438"/>
          <p14:tracePt t="6200" x="6881813" y="1079500"/>
          <p14:tracePt t="6218" x="7137400" y="1062038"/>
          <p14:tracePt t="6234" x="7289800" y="1062038"/>
          <p14:tracePt t="6254" x="7485063" y="1062038"/>
          <p14:tracePt t="6267" x="7545388" y="1062038"/>
          <p14:tracePt t="6268" x="7578725" y="1069975"/>
          <p14:tracePt t="6283" x="7662863" y="1087438"/>
          <p14:tracePt t="6301" x="7740650" y="1104900"/>
          <p14:tracePt t="6318" x="7832725" y="1130300"/>
          <p14:tracePt t="6335" x="7859713" y="1138238"/>
          <p14:tracePt t="6351" x="7867650" y="1138238"/>
          <p14:tracePt t="7265" x="7832725" y="1138238"/>
          <p14:tracePt t="7271" x="7705725" y="1147763"/>
          <p14:tracePt t="7286" x="7332663" y="1223963"/>
          <p14:tracePt t="7301" x="6907213" y="1317625"/>
          <p14:tracePt t="7318" x="6415088" y="1470025"/>
          <p14:tracePt t="7337" x="5591175" y="1690688"/>
          <p14:tracePt t="7351" x="5183188" y="1776413"/>
          <p14:tracePt t="7369" x="4800600" y="1870075"/>
          <p14:tracePt t="7370" x="4673600" y="1885950"/>
          <p14:tracePt t="7384" x="4486275" y="1903413"/>
          <p14:tracePt t="7401" x="4324350" y="1903413"/>
          <p14:tracePt t="7419" x="4179888" y="1895475"/>
          <p14:tracePt t="7420" x="4129088" y="1895475"/>
          <p14:tracePt t="7434" x="4052888" y="1885950"/>
          <p14:tracePt t="7451" x="3933825" y="1870075"/>
          <p14:tracePt t="7468" x="3840163" y="1860550"/>
          <p14:tracePt t="7469" x="3781425" y="1852613"/>
          <p14:tracePt t="7484" x="3695700" y="1827213"/>
          <p14:tracePt t="7500" x="3611563" y="1809750"/>
          <p14:tracePt t="7517" x="3492500" y="1793875"/>
          <p14:tracePt t="7535" x="3305175" y="1741488"/>
          <p14:tracePt t="7551" x="3203575" y="1725613"/>
          <p14:tracePt t="7568" x="3152775" y="1716088"/>
          <p14:tracePt t="7569" x="3135313" y="1716088"/>
          <p14:tracePt t="7585" x="3100388" y="1708150"/>
          <p14:tracePt t="7600" x="3084513" y="1700213"/>
          <p14:tracePt t="7618" x="3074988" y="1700213"/>
          <p14:tracePt t="7636" x="3067050" y="1700213"/>
          <p14:tracePt t="7676" x="3059113" y="1700213"/>
          <p14:tracePt t="7685" x="3049588" y="1716088"/>
          <p14:tracePt t="7697" x="3033713" y="1751013"/>
          <p14:tracePt t="7704" x="3033713" y="1784350"/>
          <p14:tracePt t="7718" x="2998788" y="1870075"/>
          <p14:tracePt t="7719" x="2973388" y="1971675"/>
          <p14:tracePt t="7736" x="2947988" y="2192338"/>
          <p14:tracePt t="7750" x="2940050" y="2463800"/>
          <p14:tracePt t="7767" x="2947988" y="2830513"/>
          <p14:tracePt t="7768" x="2965450" y="3000375"/>
          <p14:tracePt t="7784" x="3016250" y="3271838"/>
          <p14:tracePt t="7801" x="3059113" y="3433763"/>
          <p14:tracePt t="7819" x="3152775" y="3636963"/>
          <p14:tracePt t="7835" x="3178175" y="3722688"/>
          <p14:tracePt t="7836" x="3203575" y="3790950"/>
          <p14:tracePt t="7850" x="3228975" y="3908425"/>
          <p14:tracePt t="7867" x="3270250" y="4037013"/>
          <p14:tracePt t="7868" x="3287713" y="4121150"/>
          <p14:tracePt t="7883" x="3305175" y="4257675"/>
          <p14:tracePt t="7900" x="3305175" y="4359275"/>
          <p14:tracePt t="7918" x="3305175" y="4427538"/>
          <p14:tracePt t="7933" x="3305175" y="4445000"/>
          <p14:tracePt t="7951" x="3305175" y="4495800"/>
          <p14:tracePt t="7953" x="3305175" y="4521200"/>
          <p14:tracePt t="7968" x="3297238" y="4673600"/>
          <p14:tracePt t="7984" x="3297238" y="4835525"/>
          <p14:tracePt t="8001" x="3297238" y="4868863"/>
          <p14:tracePt t="8039" x="3313113" y="4868863"/>
          <p14:tracePt t="8389" x="3330575" y="4929188"/>
          <p14:tracePt t="8394" x="3355975" y="4997450"/>
          <p14:tracePt t="8402" x="3381375" y="5091113"/>
          <p14:tracePt t="8418" x="3449638" y="5276850"/>
          <p14:tracePt t="8435" x="3500438" y="5405438"/>
          <p14:tracePt t="8436" x="3517900" y="5438775"/>
          <p14:tracePt t="8451" x="3551238" y="5507038"/>
          <p14:tracePt t="8467" x="3611563" y="5583238"/>
          <p14:tracePt t="8485" x="3636963" y="5626100"/>
          <p14:tracePt t="8486" x="3644900" y="5641975"/>
          <p14:tracePt t="8501" x="3652838" y="5651500"/>
          <p14:tracePt t="8519" x="3678238" y="5668963"/>
          <p14:tracePt t="8535" x="3763963" y="5676900"/>
          <p14:tracePt t="8536" x="3840163" y="5684838"/>
          <p14:tracePt t="8551" x="4111625" y="5676900"/>
          <p14:tracePt t="8568" x="4503738" y="5641975"/>
          <p14:tracePt t="8585" x="4902200" y="5626100"/>
          <p14:tracePt t="8586" x="5038725" y="5626100"/>
          <p14:tracePt t="8601" x="5310188" y="5651500"/>
          <p14:tracePt t="8617" x="5538788" y="5668963"/>
          <p14:tracePt t="8635" x="5726113" y="5694363"/>
          <p14:tracePt t="8636" x="5827713" y="5710238"/>
          <p14:tracePt t="8651" x="6024563" y="5719763"/>
          <p14:tracePt t="8667" x="6194425" y="5727700"/>
          <p14:tracePt t="8685" x="6448425" y="5727700"/>
          <p14:tracePt t="8701" x="6516688" y="5719763"/>
          <p14:tracePt t="8717" x="6559550" y="5710238"/>
          <p14:tracePt t="8736" x="6610350" y="5694363"/>
          <p14:tracePt t="8737" x="6643688" y="5694363"/>
          <p14:tracePt t="8752" x="6719888" y="5684838"/>
          <p14:tracePt t="8767" x="6831013" y="5676900"/>
          <p14:tracePt t="8786" x="6899275" y="5676900"/>
          <p14:tracePt t="8786" x="6924675" y="5676900"/>
          <p14:tracePt t="8801" x="6958013" y="5676900"/>
          <p14:tracePt t="8818" x="6967538" y="5676900"/>
          <p14:tracePt t="8836" x="6975475" y="5676900"/>
          <p14:tracePt t="8856" x="6975475" y="5668963"/>
          <p14:tracePt t="8935" x="6983413" y="5668963"/>
          <p14:tracePt t="8942" x="6983413" y="5659438"/>
          <p14:tracePt t="8951" x="6992938" y="5651500"/>
          <p14:tracePt t="8969" x="7000875" y="5634038"/>
          <p14:tracePt t="9006" x="7000875" y="5626100"/>
          <p14:tracePt t="9144" x="7000875" y="5616575"/>
          <p14:tracePt t="9255" x="7000875" y="5608638"/>
          <p14:tracePt t="9385" x="7000875" y="5600700"/>
          <p14:tracePt t="9781" x="6932613" y="5591175"/>
          <p14:tracePt t="9788" x="6831013" y="5575300"/>
          <p14:tracePt t="9802" x="6618288" y="5532438"/>
          <p14:tracePt t="9818" x="6389688" y="5472113"/>
          <p14:tracePt t="9835" x="6049963" y="5405438"/>
          <p14:tracePt t="9853" x="5530850" y="5345113"/>
          <p14:tracePt t="9867" x="5267325" y="5345113"/>
          <p14:tracePt t="9884" x="5003800" y="5353050"/>
          <p14:tracePt t="9901" x="4808538" y="5370513"/>
          <p14:tracePt t="9902" x="4749800" y="5380038"/>
          <p14:tracePt t="9917" x="4656138" y="5395913"/>
          <p14:tracePt t="9935" x="4587875" y="5405438"/>
          <p14:tracePt t="9951" x="4570413" y="5405438"/>
          <p14:tracePt t="9973" x="4562475" y="5405438"/>
          <p14:tracePt t="11843" x="4545013" y="5370513"/>
          <p14:tracePt t="11850" x="4537075" y="5319713"/>
          <p14:tracePt t="11857" x="4529138" y="5294313"/>
          <p14:tracePt t="11866" x="4519613" y="5260975"/>
          <p14:tracePt t="11883" x="4511675" y="5218113"/>
          <p14:tracePt t="11901" x="4494213" y="5175250"/>
          <p14:tracePt t="11916" x="4494213" y="5167313"/>
          <p14:tracePt t="12236" x="4486275" y="5167313"/>
          <p14:tracePt t="12243" x="4476750" y="5167313"/>
          <p14:tracePt t="12269" x="4468813" y="5167313"/>
          <p14:tracePt t="12285" x="4460875" y="5167313"/>
          <p14:tracePt t="12301" x="4443413" y="5167313"/>
          <p14:tracePt t="12336" x="4384675" y="5149850"/>
          <p14:tracePt t="12351" x="4375150" y="5149850"/>
          <p14:tracePt t="12369" x="4359275" y="5149850"/>
          <p14:tracePt t="12385" x="4324350" y="5149850"/>
          <p14:tracePt t="12400" x="4316413" y="5149850"/>
          <p14:tracePt t="12417" x="4306888" y="5141913"/>
          <p14:tracePt t="12434" x="4298950" y="5141913"/>
          <p14:tracePt t="12486" x="4291013" y="5141913"/>
          <p14:tracePt t="14100" x="4418013" y="5141913"/>
          <p14:tracePt t="14105" x="4537075" y="5132388"/>
          <p14:tracePt t="14119" x="4664075" y="5132388"/>
          <p14:tracePt t="14120" x="4775200" y="5132388"/>
          <p14:tracePt t="14135" x="4978400" y="5149850"/>
          <p14:tracePt t="14151" x="5089525" y="5183188"/>
          <p14:tracePt t="14170" x="5148263" y="5200650"/>
          <p14:tracePt t="14170" x="5157788" y="5200650"/>
          <p14:tracePt t="14185" x="5165725" y="5208588"/>
          <p14:tracePt t="14201" x="5183188" y="5208588"/>
          <p14:tracePt t="16360" x="5097463" y="5192713"/>
          <p14:tracePt t="16367" x="4987925" y="5167313"/>
          <p14:tracePt t="16374" x="4876800" y="5124450"/>
          <p14:tracePt t="16384" x="4706938" y="5081588"/>
          <p14:tracePt t="16402" x="4486275" y="5022850"/>
          <p14:tracePt t="16403" x="4410075" y="4997450"/>
          <p14:tracePt t="16417" x="4324350" y="4954588"/>
          <p14:tracePt t="16435" x="4256088" y="4929188"/>
          <p14:tracePt t="16452" x="4222750" y="4911725"/>
          <p14:tracePt t="16453" x="4205288" y="4911725"/>
          <p14:tracePt t="16470" x="4187825" y="4903788"/>
          <p14:tracePt t="16486" x="4179888" y="4903788"/>
          <p14:tracePt t="16531" x="4171950" y="4903788"/>
          <p14:tracePt t="16710" x="4171950" y="4894263"/>
          <p14:tracePt t="18714" x="4179888" y="4894263"/>
          <p14:tracePt t="18728" x="4187825" y="4886325"/>
          <p14:tracePt t="18736" x="4205288" y="4886325"/>
          <p14:tracePt t="18751" x="4230688" y="4878388"/>
          <p14:tracePt t="18768" x="4291013" y="4860925"/>
          <p14:tracePt t="18785" x="4332288" y="4843463"/>
          <p14:tracePt t="18786" x="4349750" y="4843463"/>
          <p14:tracePt t="18800" x="4400550" y="4827588"/>
          <p14:tracePt t="18818" x="4443413" y="4818063"/>
          <p14:tracePt t="18835" x="4494213" y="4802188"/>
          <p14:tracePt t="18851" x="4529138" y="4802188"/>
          <p14:tracePt t="18867" x="4545013" y="4784725"/>
          <p14:tracePt t="18885" x="4554538" y="4784725"/>
          <p14:tracePt t="18901" x="4562475" y="4784725"/>
          <p14:tracePt t="18927" x="4562475" y="4775200"/>
          <p14:tracePt t="20943" x="4554538" y="4775200"/>
          <p14:tracePt t="20952" x="4545013" y="4767263"/>
          <p14:tracePt t="20969" x="4519613" y="4759325"/>
          <p14:tracePt t="20984" x="4511675" y="4759325"/>
          <p14:tracePt t="21002" x="4503738" y="4759325"/>
          <p14:tracePt t="21019" x="4494213" y="4759325"/>
          <p14:tracePt t="21310" x="4494213" y="4749800"/>
          <p14:tracePt t="22281" x="4689475" y="4733925"/>
          <p14:tracePt t="22286" x="5021263" y="4691063"/>
          <p14:tracePt t="22302" x="5743575" y="4657725"/>
          <p14:tracePt t="22318" x="6575425" y="4665663"/>
          <p14:tracePt t="22320" x="6907213" y="4657725"/>
          <p14:tracePt t="22335" x="7442200" y="4673600"/>
          <p14:tracePt t="22351" x="7791450" y="4708525"/>
          <p14:tracePt t="22369" x="8113713" y="4741863"/>
          <p14:tracePt t="22385" x="8258175" y="4759325"/>
          <p14:tracePt t="22401" x="8343900" y="4759325"/>
          <p14:tracePt t="22419" x="8453438" y="4759325"/>
          <p14:tracePt t="22420" x="8504238" y="4759325"/>
          <p14:tracePt t="22436" x="8605838" y="4749800"/>
          <p14:tracePt t="22451" x="8666163" y="4749800"/>
          <p14:tracePt t="22469" x="8716963" y="4741863"/>
          <p14:tracePt t="22470" x="8750300" y="4741863"/>
          <p14:tracePt t="22485" x="8802688" y="4733925"/>
          <p14:tracePt t="22502" x="8878888" y="4724400"/>
          <p14:tracePt t="22520" x="8963025" y="4724400"/>
          <p14:tracePt t="22535" x="9023350" y="4724400"/>
          <p14:tracePt t="22552" x="9056688" y="4733925"/>
          <p14:tracePt t="22570" x="9107488" y="4741863"/>
          <p14:tracePt t="22583" x="9132888" y="4749800"/>
          <p14:tracePt t="22601" x="9183688" y="4759325"/>
          <p14:tracePt t="22618" x="9251950" y="4759325"/>
          <p14:tracePt t="22634" x="9269413" y="4759325"/>
          <p14:tracePt t="22651" x="9294813" y="4759325"/>
          <p14:tracePt t="22668" x="9302750" y="4759325"/>
          <p14:tracePt t="22684" x="9320213" y="4759325"/>
          <p14:tracePt t="22702" x="9328150" y="4759325"/>
          <p14:tracePt t="22718" x="9363075" y="4759325"/>
          <p14:tracePt t="22735" x="9380538" y="4759325"/>
          <p14:tracePt t="22753" x="9396413" y="4767263"/>
          <p14:tracePt t="22756" x="9405938" y="4767263"/>
          <p14:tracePt t="22767" x="9413875" y="4767263"/>
          <p14:tracePt t="22785" x="9421813" y="4767263"/>
          <p14:tracePt t="22801" x="9439275" y="4767263"/>
          <p14:tracePt t="22803" x="9456738" y="4767263"/>
          <p14:tracePt t="22818" x="9472613" y="4767263"/>
          <p14:tracePt t="22836" x="9482138" y="4767263"/>
          <p14:tracePt t="22852" x="9490075" y="4767263"/>
          <p14:tracePt t="22921" x="9507538" y="4767263"/>
          <p14:tracePt t="23088" x="9515475" y="4767263"/>
          <p14:tracePt t="23095" x="9515475" y="4759325"/>
          <p14:tracePt t="23223" x="9515475" y="4749800"/>
          <p14:tracePt t="24126" x="9302750" y="4733925"/>
          <p14:tracePt t="24135" x="8980488" y="4741863"/>
          <p14:tracePt t="24140" x="8605838" y="4759325"/>
          <p14:tracePt t="24152" x="8232775" y="4775200"/>
          <p14:tracePt t="24169" x="7383463" y="4868863"/>
          <p14:tracePt t="24170" x="6932613" y="4954588"/>
          <p14:tracePt t="24183" x="6261100" y="5064125"/>
          <p14:tracePt t="24201" x="5683250" y="5149850"/>
          <p14:tracePt t="24219" x="5046663" y="5243513"/>
          <p14:tracePt t="24233" x="4724400" y="5268913"/>
          <p14:tracePt t="24250" x="4519613" y="5286375"/>
          <p14:tracePt t="24268" x="4281488" y="5294313"/>
          <p14:tracePt t="24284" x="4162425" y="5294313"/>
          <p14:tracePt t="24301" x="4086225" y="5294313"/>
          <p14:tracePt t="24317" x="3951288" y="5286375"/>
          <p14:tracePt t="24334" x="3883025" y="5276850"/>
          <p14:tracePt t="24350" x="3840163" y="5260975"/>
          <p14:tracePt t="24368" x="3806825" y="5251450"/>
          <p14:tracePt t="24385" x="3797300" y="5235575"/>
          <p14:tracePt t="24403" x="3781425" y="5226050"/>
          <p14:tracePt t="24418" x="3771900" y="5226050"/>
          <p14:tracePt t="24436" x="3771900" y="5208588"/>
          <p14:tracePt t="24452" x="3763963" y="5200650"/>
          <p14:tracePt t="24469" x="3756025" y="5175250"/>
          <p14:tracePt t="24485" x="3756025" y="5157788"/>
          <p14:tracePt t="24502" x="3756025" y="5149850"/>
          <p14:tracePt t="24519" x="3763963" y="5132388"/>
          <p14:tracePt t="24537" x="3797300" y="5106988"/>
          <p14:tracePt t="24538" x="3814763" y="5091113"/>
          <p14:tracePt t="24552" x="3840163" y="5073650"/>
          <p14:tracePt t="24553" x="3890963" y="5048250"/>
          <p14:tracePt t="24568" x="4002088" y="4972050"/>
          <p14:tracePt t="24585" x="4078288" y="4903788"/>
          <p14:tracePt t="24601" x="4146550" y="4852988"/>
          <p14:tracePt t="24602" x="4197350" y="4818063"/>
          <p14:tracePt t="24618" x="4248150" y="4775200"/>
          <p14:tracePt t="24634" x="4281488" y="4749800"/>
          <p14:tracePt t="24651" x="4291013" y="4749800"/>
          <p14:tracePt t="24652" x="4298950" y="4741863"/>
          <p14:tracePt t="24688" x="4306888" y="4741863"/>
          <p14:tracePt t="24916" x="4316413" y="4741863"/>
          <p14:tracePt t="24930" x="4341813" y="4733925"/>
          <p14:tracePt t="24936" x="4359275" y="4733925"/>
          <p14:tracePt t="24951" x="4425950" y="4708525"/>
          <p14:tracePt t="24969" x="4468813" y="4691063"/>
          <p14:tracePt t="24985" x="4519613" y="4683125"/>
          <p14:tracePt t="24986" x="4529138" y="4683125"/>
          <p14:tracePt t="25001" x="4554538" y="4673600"/>
          <p14:tracePt t="25019" x="4570413" y="4665663"/>
          <p14:tracePt t="25035" x="4579938" y="4665663"/>
          <p14:tracePt t="25036" x="4587875" y="4665663"/>
          <p14:tracePt t="25051" x="4595813" y="4665663"/>
          <p14:tracePt t="25071" x="4605338" y="4665663"/>
          <p14:tracePt t="25101" x="4613275" y="4665663"/>
          <p14:tracePt t="25107" x="4621213" y="4657725"/>
          <p14:tracePt t="25117" x="4630738" y="4657725"/>
          <p14:tracePt t="25136" x="4630738" y="4648200"/>
          <p14:tracePt t="25136" x="4638675" y="4648200"/>
          <p14:tracePt t="25164" x="4646613" y="4648200"/>
          <p14:tracePt t="25178" x="4646613" y="4640263"/>
          <p14:tracePt t="25200" x="4656138" y="4630738"/>
          <p14:tracePt t="25214" x="4656138" y="4622800"/>
          <p14:tracePt t="25228" x="4664075" y="4614863"/>
          <p14:tracePt t="25250" x="4664075" y="4605338"/>
          <p14:tracePt t="25263" x="4664075" y="4597400"/>
          <p14:tracePt t="25270" x="4664075" y="4589463"/>
          <p14:tracePt t="25285" x="4664075" y="4579938"/>
          <p14:tracePt t="25301" x="4664075" y="4564063"/>
          <p14:tracePt t="25318" x="4664075" y="4554538"/>
          <p14:tracePt t="25336" x="4646613" y="4538663"/>
          <p14:tracePt t="25352" x="4646613" y="4529138"/>
          <p14:tracePt t="25378" x="4646613" y="4521200"/>
          <p14:tracePt t="25385" x="4638675" y="4521200"/>
          <p14:tracePt t="25401" x="4630738" y="4513263"/>
          <p14:tracePt t="25419" x="4621213" y="4503738"/>
          <p14:tracePt t="25420" x="4613275" y="4495800"/>
          <p14:tracePt t="25434" x="4605338" y="4486275"/>
          <p14:tracePt t="25451" x="4605338" y="4478338"/>
          <p14:tracePt t="25468" x="4587875" y="4470400"/>
          <p14:tracePt t="25485" x="4587875" y="4460875"/>
          <p14:tracePt t="25501" x="4570413" y="4452938"/>
          <p14:tracePt t="25518" x="4554538" y="4435475"/>
          <p14:tracePt t="25519" x="4545013" y="4427538"/>
          <p14:tracePt t="25534" x="4537075" y="4427538"/>
          <p14:tracePt t="25550" x="4519613" y="4419600"/>
          <p14:tracePt t="25567" x="4486275" y="4410075"/>
          <p14:tracePt t="25569" x="4468813" y="4402138"/>
          <p14:tracePt t="25585" x="4435475" y="4394200"/>
          <p14:tracePt t="25600" x="4384675" y="4394200"/>
          <p14:tracePt t="25619" x="4349750" y="4394200"/>
          <p14:tracePt t="25619" x="4332288" y="4394200"/>
          <p14:tracePt t="25635" x="4316413" y="4394200"/>
          <p14:tracePt t="25651" x="4298950" y="4394200"/>
          <p14:tracePt t="25669" x="4281488" y="4394200"/>
          <p14:tracePt t="25687" x="4273550" y="4402138"/>
          <p14:tracePt t="25700" x="4265613" y="4410075"/>
          <p14:tracePt t="25719" x="4265613" y="4419600"/>
          <p14:tracePt t="25720" x="4256088" y="4419600"/>
          <p14:tracePt t="25736" x="4248150" y="4435475"/>
          <p14:tracePt t="25751" x="4240213" y="4452938"/>
          <p14:tracePt t="25768" x="4240213" y="4460875"/>
          <p14:tracePt t="25783" x="4230688" y="4470400"/>
          <p14:tracePt t="25801" x="4230688" y="4495800"/>
          <p14:tracePt t="25819" x="4230688" y="4513263"/>
          <p14:tracePt t="25834" x="4230688" y="4521200"/>
          <p14:tracePt t="25891" x="4230688" y="4538663"/>
          <p14:tracePt t="25910" x="4240213" y="4538663"/>
          <p14:tracePt t="25917" x="4240213" y="4546600"/>
          <p14:tracePt t="25932" x="4248150" y="4554538"/>
          <p14:tracePt t="25946" x="4248150" y="4564063"/>
          <p14:tracePt t="25953" x="4256088" y="4572000"/>
          <p14:tracePt t="25967" x="4256088" y="4579938"/>
          <p14:tracePt t="25986" x="4265613" y="4589463"/>
          <p14:tracePt t="26003" x="4265613" y="4597400"/>
          <p14:tracePt t="26019" x="4265613" y="4605338"/>
          <p14:tracePt t="26035" x="4273550" y="4614863"/>
          <p14:tracePt t="26053" x="4273550" y="4622800"/>
          <p14:tracePt t="26072" x="4273550" y="4640263"/>
          <p14:tracePt t="26089" x="4273550" y="4648200"/>
          <p14:tracePt t="26110" x="4273550" y="4657725"/>
          <p14:tracePt t="26139" x="4273550" y="4665663"/>
          <p14:tracePt t="26171" x="4273550" y="4673600"/>
          <p14:tracePt t="26174" x="4273550" y="4683125"/>
          <p14:tracePt t="26331" x="4281488" y="4691063"/>
          <p14:tracePt t="26338" x="4291013" y="4691063"/>
          <p14:tracePt t="26352" x="4291013" y="4699000"/>
          <p14:tracePt t="26367" x="4298950" y="4699000"/>
          <p14:tracePt t="26386" x="4298950" y="4708525"/>
          <p14:tracePt t="26523" x="4306888" y="4708525"/>
          <p14:tracePt t="26529" x="4306888" y="4716463"/>
          <p14:tracePt t="26553" x="4316413" y="4716463"/>
          <p14:tracePt t="26700" x="4324350" y="4716463"/>
          <p14:tracePt t="26707" x="4324350" y="4708525"/>
          <p14:tracePt t="26729" x="4332288" y="4708525"/>
          <p14:tracePt t="26765" x="4341813" y="4699000"/>
          <p14:tracePt t="26792" x="4349750" y="4699000"/>
          <p14:tracePt t="26829" x="4359275" y="4699000"/>
          <p14:tracePt t="26957" x="4367213" y="4699000"/>
          <p14:tracePt t="26970" x="4367213" y="4691063"/>
          <p14:tracePt t="27016" x="4384675" y="4683125"/>
          <p14:tracePt t="27057" x="4392613" y="4683125"/>
          <p14:tracePt t="27063" x="4392613" y="4673600"/>
          <p14:tracePt t="27128" x="4400550" y="4673600"/>
          <p14:tracePt t="27170" x="4410075" y="4673600"/>
          <p14:tracePt t="27399" x="4418013" y="4673600"/>
          <p14:tracePt t="27427" x="4418013" y="4665663"/>
          <p14:tracePt t="27434" x="4435475" y="4665663"/>
          <p14:tracePt t="27440" x="4443413" y="4665663"/>
          <p14:tracePt t="27451" x="4443413" y="4657725"/>
          <p14:tracePt t="27476" x="4451350" y="4657725"/>
          <p14:tracePt t="27569" x="4460875" y="4657725"/>
          <p14:tracePt t="27597" x="4468813" y="4657725"/>
          <p14:tracePt t="27618" x="4476750" y="4657725"/>
          <p14:tracePt t="27625" x="4494213" y="4657725"/>
          <p14:tracePt t="27639" x="4503738" y="4648200"/>
          <p14:tracePt t="27651" x="4511675" y="4648200"/>
          <p14:tracePt t="27668" x="4519613" y="4648200"/>
          <p14:tracePt t="27696" x="4529138" y="4648200"/>
          <p14:tracePt t="27740" x="4537075" y="4648200"/>
          <p14:tracePt t="27882" x="4545013" y="4648200"/>
          <p14:tracePt t="27910" x="4554538" y="4648200"/>
          <p14:tracePt t="27917" x="4562475" y="4640263"/>
          <p14:tracePt t="27924" x="4570413" y="4640263"/>
          <p14:tracePt t="27933" x="4595813" y="4622800"/>
          <p14:tracePt t="27951" x="4630738" y="4614863"/>
          <p14:tracePt t="27952" x="4638675" y="4614863"/>
          <p14:tracePt t="27967" x="4656138" y="4605338"/>
          <p14:tracePt t="27985" x="4673600" y="4597400"/>
          <p14:tracePt t="28001" x="4681538" y="4589463"/>
          <p14:tracePt t="28002" x="4689475" y="4579938"/>
          <p14:tracePt t="28017" x="4706938" y="4564063"/>
          <p14:tracePt t="28036" x="4706938" y="4554538"/>
          <p14:tracePt t="28051" x="4714875" y="4546600"/>
          <p14:tracePt t="28052" x="4714875" y="4529138"/>
          <p14:tracePt t="28067" x="4714875" y="4503738"/>
          <p14:tracePt t="28085" x="4706938" y="4486275"/>
          <p14:tracePt t="28087" x="4689475" y="4470400"/>
          <p14:tracePt t="28101" x="4664075" y="4435475"/>
          <p14:tracePt t="28118" x="4646613" y="4410075"/>
          <p14:tracePt t="28136" x="4613275" y="4384675"/>
          <p14:tracePt t="28137" x="4595813" y="4376738"/>
          <p14:tracePt t="28151" x="4545013" y="4351338"/>
          <p14:tracePt t="28169" x="4494213" y="4333875"/>
          <p14:tracePt t="28184" x="4451350" y="4333875"/>
          <p14:tracePt t="28201" x="4341813" y="4341813"/>
          <p14:tracePt t="28217" x="4273550" y="4359275"/>
          <p14:tracePt t="28235" x="4205288" y="4376738"/>
          <p14:tracePt t="28236" x="4179888" y="4384675"/>
          <p14:tracePt t="28251" x="4137025" y="4410075"/>
          <p14:tracePt t="28267" x="4121150" y="4427538"/>
          <p14:tracePt t="28285" x="4095750" y="4452938"/>
          <p14:tracePt t="28286" x="4086225" y="4470400"/>
          <p14:tracePt t="28301" x="4086225" y="4478338"/>
          <p14:tracePt t="28318" x="4086225" y="4486275"/>
          <p14:tracePt t="28336" x="4086225" y="4503738"/>
          <p14:tracePt t="28351" x="4086225" y="4521200"/>
          <p14:tracePt t="28367" x="4111625" y="4546600"/>
          <p14:tracePt t="28386" x="4129088" y="4579938"/>
          <p14:tracePt t="28387" x="4137025" y="4597400"/>
          <p14:tracePt t="28401" x="4162425" y="4622800"/>
          <p14:tracePt t="28417" x="4187825" y="4657725"/>
          <p14:tracePt t="28435" x="4222750" y="4708525"/>
          <p14:tracePt t="28436" x="4240213" y="4716463"/>
          <p14:tracePt t="28451" x="4265613" y="4759325"/>
          <p14:tracePt t="28468" x="4306888" y="4792663"/>
          <p14:tracePt t="28486" x="4359275" y="4827588"/>
          <p14:tracePt t="28487" x="4367213" y="4827588"/>
          <p14:tracePt t="28500" x="4392613" y="4860925"/>
          <p14:tracePt t="28517" x="4400550" y="4868863"/>
          <p14:tracePt t="28520" x="4410075" y="4868863"/>
          <p14:tracePt t="28535" x="4418013" y="4868863"/>
          <p14:tracePt t="28536" x="4425950" y="4878388"/>
          <p14:tracePt t="28550" x="4443413" y="4878388"/>
          <p14:tracePt t="28568" x="4468813" y="4878388"/>
          <p14:tracePt t="28585" x="4494213" y="4878388"/>
          <p14:tracePt t="28586" x="4494213" y="4868863"/>
          <p14:tracePt t="28601" x="4519613" y="4860925"/>
          <p14:tracePt t="28618" x="4545013" y="4810125"/>
          <p14:tracePt t="28635" x="4562475" y="4733925"/>
          <p14:tracePt t="28651" x="4570413" y="4640263"/>
          <p14:tracePt t="28667" x="4595813" y="4495800"/>
          <p14:tracePt t="28685" x="4613275" y="4257675"/>
          <p14:tracePt t="28701" x="4613275" y="4130675"/>
          <p14:tracePt t="28717" x="4605338" y="3994150"/>
          <p14:tracePt t="28735" x="4562475" y="3816350"/>
          <p14:tracePt t="28751" x="4529138" y="3730625"/>
          <p14:tracePt t="28767" x="4494213" y="3662363"/>
          <p14:tracePt t="28785" x="4460875" y="3586163"/>
          <p14:tracePt t="28801" x="4451350" y="3527425"/>
          <p14:tracePt t="28818" x="4435475" y="3492500"/>
          <p14:tracePt t="28819" x="4435475" y="3467100"/>
          <p14:tracePt t="28835" x="4435475" y="3441700"/>
          <p14:tracePt t="28851" x="4435475" y="3416300"/>
          <p14:tracePt t="28868" x="4425950" y="3390900"/>
          <p14:tracePt t="28869" x="4425950" y="3382963"/>
          <p14:tracePt t="28886" x="4425950" y="3373438"/>
          <p14:tracePt t="28902" x="4425950" y="3365500"/>
          <p14:tracePt t="28918" x="4425950" y="3355975"/>
          <p14:tracePt t="29453" x="4435475" y="3330575"/>
          <p14:tracePt t="29460" x="4443413" y="3263900"/>
          <p14:tracePt t="29468" x="4443413" y="3221038"/>
          <p14:tracePt t="29485" x="4460875" y="3109913"/>
          <p14:tracePt t="29502" x="4468813" y="3025775"/>
          <p14:tracePt t="29503" x="4468813" y="3000375"/>
          <p14:tracePt t="29518" x="4476750" y="2949575"/>
          <p14:tracePt t="29535" x="4476750" y="2906713"/>
          <p14:tracePt t="29551" x="4476750" y="2863850"/>
          <p14:tracePt t="29553" x="4476750" y="2830513"/>
          <p14:tracePt t="29568" x="4476750" y="2795588"/>
          <p14:tracePt t="29585" x="4476750" y="2752725"/>
          <p14:tracePt t="29601" x="4476750" y="2727325"/>
          <p14:tracePt t="29603" x="4476750" y="2711450"/>
          <p14:tracePt t="29618" x="4468813" y="2693988"/>
          <p14:tracePt t="29635" x="4468813" y="2676525"/>
          <p14:tracePt t="29637" x="4460875" y="2660650"/>
          <p14:tracePt t="29651" x="4460875" y="2651125"/>
          <p14:tracePt t="29673" x="4460875" y="2643188"/>
          <p14:tracePt t="30185" x="4460875" y="2625725"/>
          <p14:tracePt t="30193" x="4451350" y="2617788"/>
          <p14:tracePt t="30202" x="4451350" y="2608263"/>
          <p14:tracePt t="30216" x="4451350" y="2582863"/>
          <p14:tracePt t="30233" x="4451350" y="2566988"/>
          <p14:tracePt t="30249" x="4451350" y="2557463"/>
          <p14:tracePt t="30267" x="4451350" y="2541588"/>
          <p14:tracePt t="30283" x="4451350" y="2524125"/>
          <p14:tracePt t="30306" x="4451350" y="2516188"/>
          <p14:tracePt t="30326" x="4451350" y="2506663"/>
          <p14:tracePt t="30355" x="4451350" y="2489200"/>
          <p14:tracePt t="30369" x="4451350" y="2481263"/>
          <p14:tracePt t="30377" x="4460875" y="2481263"/>
          <p14:tracePt t="30384" x="4460875" y="2473325"/>
          <p14:tracePt t="30406" x="4460875" y="2463800"/>
          <p14:tracePt t="30417" x="4460875" y="2455863"/>
          <p14:tracePt t="30435" x="4468813" y="2455863"/>
          <p14:tracePt t="30451" x="4468813" y="2447925"/>
          <p14:tracePt t="30468" x="4468813" y="2438400"/>
          <p14:tracePt t="30513" x="4468813" y="2430463"/>
          <p14:tracePt t="30526" x="4468813" y="2422525"/>
          <p14:tracePt t="31417" x="4468813" y="2430463"/>
          <p14:tracePt t="31435" x="4468813" y="2447925"/>
          <p14:tracePt t="31436" x="4468813" y="2455863"/>
          <p14:tracePt t="31452" x="4468813" y="2463800"/>
          <p14:tracePt t="31467" x="4468813" y="2473325"/>
          <p14:tracePt t="31495" x="4468813" y="2481263"/>
          <p14:tracePt t="31629" x="4468813" y="2489200"/>
          <p14:tracePt t="31636" x="4468813" y="2498725"/>
          <p14:tracePt t="31651" x="4460875" y="2524125"/>
          <p14:tracePt t="31668" x="4460875" y="2574925"/>
          <p14:tracePt t="31687" x="4486275" y="2686050"/>
          <p14:tracePt t="31701" x="4537075" y="2863850"/>
          <p14:tracePt t="31718" x="4621213" y="3152775"/>
          <p14:tracePt t="31737" x="4714875" y="3449638"/>
          <p14:tracePt t="31751" x="4791075" y="3722688"/>
          <p14:tracePt t="31767" x="4833938" y="3875088"/>
          <p14:tracePt t="31784" x="4919663" y="4079875"/>
          <p14:tracePt t="31785" x="4962525" y="4189413"/>
          <p14:tracePt t="31800" x="5021263" y="4333875"/>
          <p14:tracePt t="31818" x="5097463" y="4460875"/>
          <p14:tracePt t="31835" x="5157788" y="4597400"/>
          <p14:tracePt t="31836" x="5173663" y="4657725"/>
          <p14:tracePt t="31850" x="5183188" y="4691063"/>
          <p14:tracePt t="31868" x="5191125" y="4716463"/>
          <p14:tracePt t="31930" x="5191125" y="4699000"/>
          <p14:tracePt t="31935" x="5183188" y="4683125"/>
          <p14:tracePt t="32165" x="5446713" y="4759325"/>
          <p14:tracePt t="32172" x="5895975" y="4860925"/>
          <p14:tracePt t="32184" x="7008813" y="5091113"/>
          <p14:tracePt t="32200" x="8164513" y="5286375"/>
          <p14:tracePt t="32218" x="9269413" y="5481638"/>
          <p14:tracePt t="32219" x="9728200" y="5600700"/>
          <p14:tracePt t="32234" x="10348913" y="5761038"/>
          <p14:tracePt t="32251" x="10739438" y="5864225"/>
          <p14:tracePt t="32267" x="10883900" y="5889625"/>
          <p14:tracePt t="32268" x="10942638" y="5897563"/>
          <p14:tracePt t="32284" x="10985500" y="5897563"/>
          <p14:tracePt t="32300" x="11018838" y="5889625"/>
          <p14:tracePt t="32318" x="11044238" y="5872163"/>
          <p14:tracePt t="32319" x="11061700" y="5854700"/>
          <p14:tracePt t="32335" x="11087100" y="5829300"/>
          <p14:tracePt t="32351" x="11104563" y="5803900"/>
          <p14:tracePt t="32367" x="11147425" y="5753100"/>
          <p14:tracePt t="32569" x="11282363" y="5676900"/>
          <p14:tracePt t="32575" x="11452225" y="5549900"/>
          <p14:tracePt t="32584" x="11682413" y="5395913"/>
          <p14:tracePt t="32603" x="12106275" y="49720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3EA12-7075-E82B-34DB-E1ED738C6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108" y="175255"/>
            <a:ext cx="9291215" cy="1049235"/>
          </a:xfrm>
        </p:spPr>
        <p:txBody>
          <a:bodyPr/>
          <a:lstStyle/>
          <a:p>
            <a:r>
              <a:rPr lang="en-US" dirty="0"/>
              <a:t>Regions with High Product Demand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BB7AA8-01B9-CF9E-1ED9-845CDAED6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59974" y="1386859"/>
            <a:ext cx="8042787" cy="4217527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0EA073C-3134-79FB-7F10-FFDBFD5243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214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012"/>
    </mc:Choice>
    <mc:Fallback>
      <p:transition spd="slow" advTm="39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0" x="3074988" y="6696075"/>
          <p14:tracePt t="406" x="3109913" y="6619875"/>
          <p14:tracePt t="419" x="3143250" y="6551613"/>
          <p14:tracePt t="436" x="3279775" y="6391275"/>
          <p14:tracePt t="453" x="3355975" y="6323013"/>
          <p14:tracePt t="470" x="3398838" y="6280150"/>
          <p14:tracePt t="472" x="3414713" y="6272213"/>
          <p14:tracePt t="486" x="3424238" y="6262688"/>
          <p14:tracePt t="503" x="3424238" y="6254750"/>
          <p14:tracePt t="520" x="3432175" y="6254750"/>
          <p14:tracePt t="521" x="3441700" y="6246813"/>
          <p14:tracePt t="1354" x="3457575" y="6229350"/>
          <p14:tracePt t="1359" x="3475038" y="6229350"/>
          <p14:tracePt t="1369" x="3500438" y="6211888"/>
          <p14:tracePt t="1386" x="3543300" y="6203950"/>
          <p14:tracePt t="1402" x="3576638" y="6186488"/>
          <p14:tracePt t="1419" x="3586163" y="6178550"/>
          <p14:tracePt t="1436" x="3594100" y="6169025"/>
          <p14:tracePt t="1452" x="3602038" y="6169025"/>
          <p14:tracePt t="1911" x="3619500" y="6169025"/>
          <p14:tracePt t="2200" x="3500438" y="6135688"/>
          <p14:tracePt t="2202" x="3262313" y="6049963"/>
          <p14:tracePt t="2207" x="3059113" y="5999163"/>
          <p14:tracePt t="2221" x="2608263" y="5889625"/>
          <p14:tracePt t="2236" x="2251075" y="5778500"/>
          <p14:tracePt t="2253" x="2038350" y="5727700"/>
          <p14:tracePt t="2271" x="1809750" y="5668963"/>
          <p14:tracePt t="2287" x="1690688" y="5634038"/>
          <p14:tracePt t="2306" x="1597025" y="5608638"/>
          <p14:tracePt t="2307" x="1571625" y="5608638"/>
          <p14:tracePt t="2322" x="1520825" y="5591175"/>
          <p14:tracePt t="2337" x="1470025" y="5557838"/>
          <p14:tracePt t="2356" x="1393825" y="5438775"/>
          <p14:tracePt t="2370" x="1358900" y="5370513"/>
          <p14:tracePt t="2387" x="1317625" y="5302250"/>
          <p14:tracePt t="2403" x="1265238" y="5200650"/>
          <p14:tracePt t="2428" x="1189038" y="5005388"/>
          <p14:tracePt t="2435" x="1189038" y="4954588"/>
          <p14:tracePt t="2452" x="1173163" y="4868863"/>
          <p14:tracePt t="2469" x="1147763" y="4775200"/>
          <p14:tracePt t="2486" x="1130300" y="4699000"/>
          <p14:tracePt t="2503" x="1112838" y="4605338"/>
          <p14:tracePt t="2520" x="1095375" y="4478338"/>
          <p14:tracePt t="2536" x="1079500" y="4445000"/>
          <p14:tracePt t="2553" x="1079500" y="4435475"/>
          <p14:tracePt t="2555" x="1069975" y="4435475"/>
          <p14:tracePt t="2570" x="1069975" y="4427538"/>
          <p14:tracePt t="2996" x="1028700" y="4351338"/>
          <p14:tracePt t="3003" x="950913" y="4197350"/>
          <p14:tracePt t="3009" x="892175" y="4027488"/>
          <p14:tracePt t="3019" x="841375" y="3883025"/>
          <p14:tracePt t="3036" x="773113" y="3629025"/>
          <p14:tracePt t="3054" x="730250" y="3314700"/>
          <p14:tracePt t="3069" x="722313" y="3084513"/>
          <p14:tracePt t="3086" x="730250" y="2838450"/>
          <p14:tracePt t="3088" x="739775" y="2693988"/>
          <p14:tracePt t="3103" x="798513" y="2362200"/>
          <p14:tracePt t="3119" x="849313" y="2124075"/>
          <p14:tracePt t="3137" x="900113" y="1920875"/>
          <p14:tracePt t="3137" x="917575" y="1852613"/>
          <p14:tracePt t="3153" x="925513" y="1793875"/>
          <p14:tracePt t="3169" x="925513" y="1776413"/>
          <p14:tracePt t="3188" x="925513" y="1766888"/>
          <p14:tracePt t="3859" x="985838" y="1733550"/>
          <p14:tracePt t="3864" x="1069975" y="1674813"/>
          <p14:tracePt t="3871" x="1163638" y="1622425"/>
          <p14:tracePt t="3887" x="1368425" y="1512888"/>
          <p14:tracePt t="3906" x="1512888" y="1427163"/>
          <p14:tracePt t="3907" x="1546225" y="1385888"/>
          <p14:tracePt t="3920" x="1614488" y="1350963"/>
          <p14:tracePt t="3936" x="1682750" y="1317625"/>
          <p14:tracePt t="3956" x="1758950" y="1292225"/>
          <p14:tracePt t="3971" x="1809750" y="1274763"/>
          <p14:tracePt t="3989" x="1852613" y="1274763"/>
          <p14:tracePt t="4005" x="1868488" y="1257300"/>
          <p14:tracePt t="4021" x="1878013" y="1257300"/>
          <p14:tracePt t="4037" x="1885950" y="1257300"/>
          <p14:tracePt t="4077" x="1893888" y="1257300"/>
          <p14:tracePt t="4115" x="1903413" y="1257300"/>
          <p14:tracePt t="4135" x="1911350" y="1257300"/>
          <p14:tracePt t="4141" x="1920875" y="1257300"/>
          <p14:tracePt t="4155" x="1928813" y="1257300"/>
          <p14:tracePt t="4170" x="1954213" y="1257300"/>
          <p14:tracePt t="4187" x="1987550" y="1257300"/>
          <p14:tracePt t="4206" x="2081213" y="1257300"/>
          <p14:tracePt t="4221" x="2124075" y="1257300"/>
          <p14:tracePt t="4237" x="2157413" y="1249363"/>
          <p14:tracePt t="4256" x="2182813" y="1241425"/>
          <p14:tracePt t="4270" x="2200275" y="1241425"/>
          <p14:tracePt t="8168" x="2260600" y="1231900"/>
          <p14:tracePt t="8174" x="2336800" y="1216025"/>
          <p14:tracePt t="8188" x="2489200" y="1198563"/>
          <p14:tracePt t="8205" x="2582863" y="1181100"/>
          <p14:tracePt t="8221" x="2693988" y="1155700"/>
          <p14:tracePt t="8237" x="2795588" y="1147763"/>
          <p14:tracePt t="8238" x="2820988" y="1147763"/>
          <p14:tracePt t="8254" x="2879725" y="1147763"/>
          <p14:tracePt t="8270" x="2897188" y="1138238"/>
          <p14:tracePt t="8288" x="2922588" y="1138238"/>
          <p14:tracePt t="8331" x="2930525" y="1138238"/>
          <p14:tracePt t="8404" x="2940050" y="1138238"/>
          <p14:tracePt t="8409" x="2947988" y="1138238"/>
          <p14:tracePt t="8420" x="2973388" y="1138238"/>
          <p14:tracePt t="8439" x="3100388" y="1112838"/>
          <p14:tracePt t="8454" x="3244850" y="1096963"/>
          <p14:tracePt t="8471" x="3363913" y="1096963"/>
          <p14:tracePt t="8473" x="3424238" y="1079500"/>
          <p14:tracePt t="8488" x="3586163" y="1069975"/>
          <p14:tracePt t="8502" x="3713163" y="1062038"/>
          <p14:tracePt t="8520" x="3832225" y="1054100"/>
          <p14:tracePt t="8522" x="3857625" y="1054100"/>
          <p14:tracePt t="8537" x="3890963" y="1054100"/>
          <p14:tracePt t="8554" x="3908425" y="1054100"/>
          <p14:tracePt t="8572" x="3916363" y="1054100"/>
          <p14:tracePt t="8979" x="4010025" y="1044575"/>
          <p14:tracePt t="8985" x="4129088" y="1028700"/>
          <p14:tracePt t="8991" x="4248150" y="1019175"/>
          <p14:tracePt t="9004" x="4410075" y="1011238"/>
          <p14:tracePt t="9005" x="4519613" y="1011238"/>
          <p14:tracePt t="9020" x="4757738" y="1003300"/>
          <p14:tracePt t="9037" x="4978400" y="1003300"/>
          <p14:tracePt t="9055" x="5191125" y="1019175"/>
          <p14:tracePt t="9070" x="5302250" y="1019175"/>
          <p14:tracePt t="9087" x="5360988" y="1019175"/>
          <p14:tracePt t="9106" x="5429250" y="1019175"/>
          <p14:tracePt t="9120" x="5462588" y="1019175"/>
          <p14:tracePt t="9136" x="5472113" y="1019175"/>
          <p14:tracePt t="9156" x="5487988" y="1019175"/>
          <p14:tracePt t="9482" x="5513388" y="1019175"/>
          <p14:tracePt t="9490" x="5538788" y="1028700"/>
          <p14:tracePt t="9505" x="5573713" y="1028700"/>
          <p14:tracePt t="9520" x="5607050" y="1036638"/>
          <p14:tracePt t="9538" x="5649913" y="1036638"/>
          <p14:tracePt t="9539" x="5657850" y="1036638"/>
          <p14:tracePt t="9556" x="5700713" y="1036638"/>
          <p14:tracePt t="9570" x="5751513" y="1036638"/>
          <p14:tracePt t="9589" x="5761038" y="1036638"/>
          <p14:tracePt t="11809" x="5827713" y="1122363"/>
          <p14:tracePt t="11814" x="5938838" y="1282700"/>
          <p14:tracePt t="11821" x="6040438" y="1470025"/>
          <p14:tracePt t="11836" x="6184900" y="1733550"/>
          <p14:tracePt t="11854" x="6321425" y="1979613"/>
          <p14:tracePt t="11871" x="6423025" y="2166938"/>
          <p14:tracePt t="11872" x="6456363" y="2243138"/>
          <p14:tracePt t="11888" x="6508750" y="2328863"/>
          <p14:tracePt t="11902" x="6524625" y="2397125"/>
          <p14:tracePt t="11921" x="6542088" y="2422525"/>
          <p14:tracePt t="11936" x="6542088" y="2430463"/>
          <p14:tracePt t="12107" x="6542088" y="2422525"/>
          <p14:tracePt t="12152" x="6286500" y="2252663"/>
          <p14:tracePt t="12169" x="6210300" y="2184400"/>
          <p14:tracePt t="12171" x="6176963" y="2159000"/>
          <p14:tracePt t="12185" x="6108700" y="2090738"/>
          <p14:tracePt t="12203" x="6024563" y="2030413"/>
          <p14:tracePt t="12220" x="5930900" y="1971675"/>
          <p14:tracePt t="12237" x="5853113" y="1938338"/>
          <p14:tracePt t="12254" x="5776913" y="1911350"/>
          <p14:tracePt t="12257" x="5761038" y="1911350"/>
          <p14:tracePt t="12271" x="5692775" y="1903413"/>
          <p14:tracePt t="12287" x="5607050" y="1878013"/>
          <p14:tracePt t="12305" x="5565775" y="1878013"/>
          <p14:tracePt t="12308" x="5548313" y="1870075"/>
          <p14:tracePt t="12321" x="5497513" y="1870075"/>
          <p14:tracePt t="12337" x="5462588" y="1870075"/>
          <p14:tracePt t="12356" x="5378450" y="1870075"/>
          <p14:tracePt t="12370" x="5343525" y="1885950"/>
          <p14:tracePt t="12389" x="5302250" y="1903413"/>
          <p14:tracePt t="12391" x="5292725" y="1903413"/>
          <p14:tracePt t="12405" x="5284788" y="1911350"/>
          <p14:tracePt t="12408" x="5276850" y="1920875"/>
          <p14:tracePt t="12421" x="5249863" y="1938338"/>
          <p14:tracePt t="12438" x="5208588" y="2005013"/>
          <p14:tracePt t="12454" x="5148263" y="2082800"/>
          <p14:tracePt t="12456" x="5122863" y="2124075"/>
          <p14:tracePt t="12471" x="5072063" y="2200275"/>
          <p14:tracePt t="12488" x="5003800" y="2278063"/>
          <p14:tracePt t="12504" x="4953000" y="2371725"/>
          <p14:tracePt t="12507" x="4919663" y="2422525"/>
          <p14:tracePt t="12520" x="4876800" y="2549525"/>
          <p14:tracePt t="12537" x="4843463" y="2651125"/>
          <p14:tracePt t="12555" x="4818063" y="2719388"/>
          <p14:tracePt t="12571" x="4800600" y="2795588"/>
          <p14:tracePt t="12587" x="4800600" y="2881313"/>
          <p14:tracePt t="12605" x="4800600" y="3025775"/>
          <p14:tracePt t="12621" x="4800600" y="3084513"/>
          <p14:tracePt t="12638" x="4800600" y="3152775"/>
          <p14:tracePt t="12640" x="4808538" y="3178175"/>
          <p14:tracePt t="12654" x="4818063" y="3211513"/>
          <p14:tracePt t="12657" x="4833938" y="3263900"/>
          <p14:tracePt t="12670" x="4876800" y="3382963"/>
          <p14:tracePt t="12687" x="4902200" y="3459163"/>
          <p14:tracePt t="12690" x="4902200" y="3475038"/>
          <p14:tracePt t="12704" x="4927600" y="3527425"/>
          <p14:tracePt t="12720" x="4962525" y="3568700"/>
          <p14:tracePt t="12737" x="4995863" y="3646488"/>
          <p14:tracePt t="12739" x="5029200" y="3697288"/>
          <p14:tracePt t="12755" x="5054600" y="3756025"/>
          <p14:tracePt t="12771" x="5072063" y="3781425"/>
          <p14:tracePt t="12788" x="5106988" y="3832225"/>
          <p14:tracePt t="12790" x="5114925" y="3849688"/>
          <p14:tracePt t="12805" x="5140325" y="3883025"/>
          <p14:tracePt t="12822" x="5157788" y="3892550"/>
          <p14:tracePt t="12838" x="5173663" y="3908425"/>
          <p14:tracePt t="12840" x="5183188" y="3917950"/>
          <p14:tracePt t="12853" x="5216525" y="3935413"/>
          <p14:tracePt t="12870" x="5241925" y="3951288"/>
          <p14:tracePt t="12888" x="5276850" y="3976688"/>
          <p14:tracePt t="12890" x="5292725" y="3994150"/>
          <p14:tracePt t="12904" x="5318125" y="4002088"/>
          <p14:tracePt t="12920" x="5343525" y="4019550"/>
          <p14:tracePt t="12939" x="5353050" y="4019550"/>
          <p14:tracePt t="12967" x="5360988" y="4019550"/>
          <p14:tracePt t="13260" x="5411788" y="4027488"/>
          <p14:tracePt t="13265" x="5480050" y="4044950"/>
          <p14:tracePt t="13272" x="5556250" y="4070350"/>
          <p14:tracePt t="13288" x="5649913" y="4087813"/>
          <p14:tracePt t="13303" x="5743575" y="4113213"/>
          <p14:tracePt t="13320" x="5870575" y="4121150"/>
          <p14:tracePt t="13338" x="6024563" y="4138613"/>
          <p14:tracePt t="13353" x="6083300" y="4138613"/>
          <p14:tracePt t="13371" x="6142038" y="4138613"/>
          <p14:tracePt t="13372" x="6167438" y="4138613"/>
          <p14:tracePt t="13387" x="6210300" y="4130675"/>
          <p14:tracePt t="13404" x="6245225" y="4113213"/>
          <p14:tracePt t="13421" x="6286500" y="4095750"/>
          <p14:tracePt t="13422" x="6311900" y="4087813"/>
          <p14:tracePt t="13437" x="6372225" y="4079875"/>
          <p14:tracePt t="13453" x="6423025" y="4052888"/>
          <p14:tracePt t="13471" x="6465888" y="4044950"/>
          <p14:tracePt t="13488" x="6542088" y="4002088"/>
          <p14:tracePt t="13505" x="6584950" y="3986213"/>
          <p14:tracePt t="13521" x="6653213" y="3968750"/>
          <p14:tracePt t="13522" x="6678613" y="3960813"/>
          <p14:tracePt t="13538" x="6719888" y="3960813"/>
          <p14:tracePt t="13554" x="6780213" y="3951288"/>
          <p14:tracePt t="13571" x="6823075" y="3935413"/>
          <p14:tracePt t="13572" x="6838950" y="3935413"/>
          <p14:tracePt t="13587" x="6856413" y="3917950"/>
          <p14:tracePt t="13604" x="6881813" y="3900488"/>
          <p14:tracePt t="13622" x="6889750" y="3892550"/>
          <p14:tracePt t="13637" x="6907213" y="3857625"/>
          <p14:tracePt t="13654" x="6967538" y="3790950"/>
          <p14:tracePt t="13671" x="7069138" y="3611563"/>
          <p14:tracePt t="13686" x="7119938" y="3492500"/>
          <p14:tracePt t="13704" x="7153275" y="3398838"/>
          <p14:tracePt t="13721" x="7178675" y="3314700"/>
          <p14:tracePt t="13736" x="7178675" y="3271838"/>
          <p14:tracePt t="13754" x="7178675" y="3228975"/>
          <p14:tracePt t="13771" x="7162800" y="3127375"/>
          <p14:tracePt t="13786" x="7137400" y="3051175"/>
          <p14:tracePt t="13804" x="7102475" y="2957513"/>
          <p14:tracePt t="13806" x="7077075" y="2906713"/>
          <p14:tracePt t="13820" x="7051675" y="2871788"/>
          <p14:tracePt t="13821" x="7034213" y="2820988"/>
          <p14:tracePt t="13836" x="6983413" y="2727325"/>
          <p14:tracePt t="13854" x="6942138" y="2617788"/>
          <p14:tracePt t="13855" x="6915150" y="2566988"/>
          <p14:tracePt t="13871" x="6881813" y="2473325"/>
          <p14:tracePt t="13886" x="6848475" y="2405063"/>
          <p14:tracePt t="13904" x="6805613" y="2344738"/>
          <p14:tracePt t="13921" x="6737350" y="2268538"/>
          <p14:tracePt t="13936" x="6653213" y="2217738"/>
          <p14:tracePt t="13956" x="6524625" y="2141538"/>
          <p14:tracePt t="13971" x="6448425" y="2090738"/>
          <p14:tracePt t="13986" x="6329363" y="2047875"/>
          <p14:tracePt t="14006" x="6126163" y="1979613"/>
          <p14:tracePt t="14021" x="6049963" y="1946275"/>
          <p14:tracePt t="14036" x="5989638" y="1928813"/>
          <p14:tracePt t="14055" x="5921375" y="1911350"/>
          <p14:tracePt t="14056" x="5870575" y="1903413"/>
          <p14:tracePt t="14070" x="5768975" y="1895475"/>
          <p14:tracePt t="14086" x="5675313" y="1895475"/>
          <p14:tracePt t="14102" x="5599113" y="1895475"/>
          <p14:tracePt t="14119" x="5530850" y="1895475"/>
          <p14:tracePt t="14135" x="5472113" y="1903413"/>
          <p14:tracePt t="14154" x="5394325" y="1920875"/>
          <p14:tracePt t="14156" x="5343525" y="1938338"/>
          <p14:tracePt t="14170" x="5249863" y="1963738"/>
          <p14:tracePt t="14186" x="5183188" y="1989138"/>
          <p14:tracePt t="14205" x="5122863" y="2039938"/>
          <p14:tracePt t="14206" x="5106988" y="2047875"/>
          <p14:tracePt t="14220" x="5089525" y="2065338"/>
          <p14:tracePt t="14237" x="5072063" y="2073275"/>
          <p14:tracePt t="14254" x="5072063" y="2082800"/>
          <p14:tracePt t="14270" x="5072063" y="2098675"/>
          <p14:tracePt t="14287" x="5054600" y="2108200"/>
          <p14:tracePt t="14306" x="4987925" y="2209800"/>
          <p14:tracePt t="14320" x="4953000" y="2252663"/>
          <p14:tracePt t="14338" x="4927600" y="2278063"/>
          <p14:tracePt t="14339" x="4919663" y="2303463"/>
          <p14:tracePt t="14354" x="4902200" y="2311400"/>
          <p14:tracePt t="14372" x="4876800" y="2354263"/>
          <p14:tracePt t="14386" x="4851400" y="2397125"/>
          <p14:tracePt t="14403" x="4808538" y="2524125"/>
          <p14:tracePt t="14403" x="4800600" y="2600325"/>
          <p14:tracePt t="14419" x="4783138" y="2719388"/>
          <p14:tracePt t="14435" x="4765675" y="2838450"/>
          <p14:tracePt t="14452" x="4757738" y="3109913"/>
          <p14:tracePt t="14470" x="4757738" y="3221038"/>
          <p14:tracePt t="14486" x="4757738" y="3322638"/>
          <p14:tracePt t="14502" x="4775200" y="3578225"/>
          <p14:tracePt t="14519" x="4791075" y="3697288"/>
          <p14:tracePt t="14537" x="4800600" y="3832225"/>
          <p14:tracePt t="14539" x="4818063" y="3892550"/>
          <p14:tracePt t="14554" x="4843463" y="4011613"/>
          <p14:tracePt t="14570" x="4868863" y="4095750"/>
          <p14:tracePt t="14588" x="4894263" y="4138613"/>
          <p14:tracePt t="14590" x="4902200" y="4164013"/>
          <p14:tracePt t="14605" x="4927600" y="4197350"/>
          <p14:tracePt t="14622" x="4953000" y="4232275"/>
          <p14:tracePt t="14624" x="4978400" y="4249738"/>
          <p14:tracePt t="14637" x="4987925" y="4275138"/>
          <p14:tracePt t="14639" x="5003800" y="4300538"/>
          <p14:tracePt t="14654" x="5054600" y="4359275"/>
          <p14:tracePt t="14671" x="5080000" y="4394200"/>
          <p14:tracePt t="14674" x="5097463" y="4419600"/>
          <p14:tracePt t="14688" x="5122863" y="4445000"/>
          <p14:tracePt t="14705" x="5157788" y="4460875"/>
          <p14:tracePt t="14722" x="5157788" y="4470400"/>
          <p14:tracePt t="14724" x="5165725" y="4470400"/>
          <p14:tracePt t="15267" x="5199063" y="4460875"/>
          <p14:tracePt t="15274" x="5241925" y="4435475"/>
          <p14:tracePt t="15288" x="5310188" y="4376738"/>
          <p14:tracePt t="15304" x="5368925" y="4341813"/>
          <p14:tracePt t="15321" x="5497513" y="4275138"/>
          <p14:tracePt t="15336" x="5599113" y="4224338"/>
          <p14:tracePt t="15354" x="5683250" y="4181475"/>
          <p14:tracePt t="15370" x="5761038" y="4130675"/>
          <p14:tracePt t="15371" x="5776913" y="4113213"/>
          <p14:tracePt t="15386" x="5827713" y="4062413"/>
          <p14:tracePt t="15404" x="5862638" y="4027488"/>
          <p14:tracePt t="15420" x="5938838" y="3976688"/>
          <p14:tracePt t="15421" x="5981700" y="3951288"/>
          <p14:tracePt t="15436" x="6075363" y="3917950"/>
          <p14:tracePt t="15454" x="6151563" y="3892550"/>
          <p14:tracePt t="15456" x="6202363" y="3875088"/>
          <p14:tracePt t="15470" x="6227763" y="3875088"/>
          <p14:tracePt t="15471" x="6253163" y="3867150"/>
          <p14:tracePt t="15486" x="6296025" y="3857625"/>
          <p14:tracePt t="15505" x="6354763" y="3857625"/>
          <p14:tracePt t="15506" x="6380163" y="3857625"/>
          <p14:tracePt t="15520" x="6440488" y="3857625"/>
          <p14:tracePt t="15537" x="6508750" y="3867150"/>
          <p14:tracePt t="15556" x="6575425" y="3875088"/>
          <p14:tracePt t="15570" x="6600825" y="3875088"/>
          <p14:tracePt t="15587" x="6610350" y="3875088"/>
          <p14:tracePt t="15606" x="6618288" y="3883025"/>
          <p14:tracePt t="18224" x="6643688" y="3875088"/>
          <p14:tracePt t="18231" x="6678613" y="3841750"/>
          <p14:tracePt t="18238" x="6719888" y="3798888"/>
          <p14:tracePt t="18254" x="6813550" y="3619500"/>
          <p14:tracePt t="18271" x="6856413" y="3416300"/>
          <p14:tracePt t="18288" x="6907213" y="2982913"/>
          <p14:tracePt t="18305" x="6907213" y="2752725"/>
          <p14:tracePt t="18321" x="6907213" y="2489200"/>
          <p14:tracePt t="18338" x="6899275" y="2252663"/>
          <p14:tracePt t="18355" x="6889750" y="2159000"/>
          <p14:tracePt t="18371" x="6864350" y="2073275"/>
          <p14:tracePt t="18388" x="6831013" y="1997075"/>
          <p14:tracePt t="18404" x="6788150" y="1963738"/>
          <p14:tracePt t="18421" x="6719888" y="1911350"/>
          <p14:tracePt t="18422" x="6678613" y="1885950"/>
          <p14:tracePt t="18437" x="6575425" y="1844675"/>
          <p14:tracePt t="18453" x="6456363" y="1809750"/>
          <p14:tracePt t="18472" x="6151563" y="1758950"/>
          <p14:tracePt t="18487" x="5956300" y="1733550"/>
          <p14:tracePt t="18504" x="5794375" y="1725613"/>
          <p14:tracePt t="18521" x="5513388" y="1733550"/>
          <p14:tracePt t="18536" x="5353050" y="1776413"/>
          <p14:tracePt t="18554" x="5148263" y="1827213"/>
          <p14:tracePt t="18571" x="4902200" y="1903413"/>
          <p14:tracePt t="18586" x="4765675" y="1997075"/>
          <p14:tracePt t="18604" x="4638675" y="2047875"/>
          <p14:tracePt t="18621" x="4570413" y="2098675"/>
          <p14:tracePt t="18637" x="4554538" y="2116138"/>
          <p14:tracePt t="18655" x="4537075" y="2124075"/>
          <p14:tracePt t="18671" x="4503738" y="2174875"/>
          <p14:tracePt t="18687" x="4476750" y="2209800"/>
          <p14:tracePt t="18705" x="4451350" y="2260600"/>
          <p14:tracePt t="18706" x="4435475" y="2311400"/>
          <p14:tracePt t="18721" x="4410075" y="2438400"/>
          <p14:tracePt t="18736" x="4400550" y="2582863"/>
          <p14:tracePt t="18755" x="4400550" y="2660650"/>
          <p14:tracePt t="18756" x="4410075" y="2719388"/>
          <p14:tracePt t="18770" x="4435475" y="2881313"/>
          <p14:tracePt t="18787" x="4476750" y="3033713"/>
          <p14:tracePt t="18806" x="4562475" y="3211513"/>
          <p14:tracePt t="18820" x="4664075" y="3348038"/>
          <p14:tracePt t="18836" x="4765675" y="3509963"/>
          <p14:tracePt t="18854" x="4843463" y="3629025"/>
          <p14:tracePt t="18855" x="4859338" y="3654425"/>
          <p14:tracePt t="18870" x="4910138" y="3738563"/>
          <p14:tracePt t="18886" x="4962525" y="3816350"/>
          <p14:tracePt t="18904" x="5003800" y="3892550"/>
          <p14:tracePt t="18905" x="5013325" y="3917950"/>
          <p14:tracePt t="18920" x="5038725" y="3960813"/>
          <p14:tracePt t="18937" x="5064125" y="3986213"/>
          <p14:tracePt t="18954" x="5089525" y="4011613"/>
          <p14:tracePt t="18955" x="5097463" y="4019550"/>
          <p14:tracePt t="18970" x="5132388" y="4037013"/>
          <p14:tracePt t="18986" x="5165725" y="4052888"/>
          <p14:tracePt t="19005" x="5208588" y="4079875"/>
          <p14:tracePt t="19020" x="5224463" y="4087813"/>
          <p14:tracePt t="19036" x="5259388" y="4095750"/>
          <p14:tracePt t="19055" x="5302250" y="4113213"/>
          <p14:tracePt t="19071" x="5335588" y="4121150"/>
          <p14:tracePt t="19087" x="5411788" y="4146550"/>
          <p14:tracePt t="19106" x="5556250" y="4164013"/>
          <p14:tracePt t="19120" x="5667375" y="4171950"/>
          <p14:tracePt t="19137" x="5786438" y="4181475"/>
          <p14:tracePt t="19155" x="5964238" y="4214813"/>
          <p14:tracePt t="19170" x="6091238" y="4240213"/>
          <p14:tracePt t="19187" x="6184900" y="4240213"/>
          <p14:tracePt t="19207" x="6397625" y="4257675"/>
          <p14:tracePt t="19219" x="6534150" y="4257675"/>
          <p14:tracePt t="19238" x="6643688" y="4257675"/>
          <p14:tracePt t="19253" x="6711950" y="4249738"/>
          <p14:tracePt t="19254" x="6737350" y="4249738"/>
          <p14:tracePt t="19269" x="6797675" y="4249738"/>
          <p14:tracePt t="19287" x="6838950" y="4249738"/>
          <p14:tracePt t="19304" x="6899275" y="4257675"/>
          <p14:tracePt t="19319" x="6915150" y="4257675"/>
          <p14:tracePt t="19337" x="6942138" y="4257675"/>
          <p14:tracePt t="19354" x="6958013" y="4265613"/>
          <p14:tracePt t="19370" x="6967538" y="4265613"/>
          <p14:tracePt t="19386" x="6975475" y="4265613"/>
          <p14:tracePt t="19403" x="6983413" y="4265613"/>
          <p14:tracePt t="19420" x="6992938" y="4265613"/>
          <p14:tracePt t="27334" x="6975475" y="4325938"/>
          <p14:tracePt t="27341" x="6907213" y="4419600"/>
          <p14:tracePt t="27355" x="6856413" y="4513263"/>
          <p14:tracePt t="27356" x="6805613" y="4597400"/>
          <p14:tracePt t="27370" x="6704013" y="4733925"/>
          <p14:tracePt t="27387" x="6600825" y="4894263"/>
          <p14:tracePt t="27404" x="6508750" y="5038725"/>
          <p14:tracePt t="27405" x="6473825" y="5091113"/>
          <p14:tracePt t="27420" x="6423025" y="5157788"/>
          <p14:tracePt t="27437" x="6372225" y="5218113"/>
          <p14:tracePt t="27455" x="6354763" y="5268913"/>
          <p14:tracePt t="27456" x="6346825" y="5276850"/>
          <p14:tracePt t="27470" x="6329363" y="5311775"/>
          <p14:tracePt t="27487" x="6311900" y="5337175"/>
          <p14:tracePt t="27504" x="6296025" y="5395913"/>
          <p14:tracePt t="27505" x="6286500" y="5421313"/>
          <p14:tracePt t="27520" x="6278563" y="5456238"/>
          <p14:tracePt t="27537" x="6270625" y="5481638"/>
          <p14:tracePt t="27555" x="6270625" y="5507038"/>
          <p14:tracePt t="27570" x="6270625" y="5514975"/>
          <p14:tracePt t="27588" x="6270625" y="5532438"/>
          <p14:tracePt t="27589" x="6270625" y="5540375"/>
          <p14:tracePt t="27605" x="6270625" y="5565775"/>
          <p14:tracePt t="27620" x="6261100" y="5608638"/>
          <p14:tracePt t="27638" x="6253163" y="5641975"/>
          <p14:tracePt t="27639" x="6245225" y="5668963"/>
          <p14:tracePt t="27654" x="6235700" y="5710238"/>
          <p14:tracePt t="27670" x="6235700" y="5727700"/>
          <p14:tracePt t="27688" x="6235700" y="5745163"/>
          <p14:tracePt t="27689" x="6235700" y="5753100"/>
          <p14:tracePt t="27704" x="6235700" y="5788025"/>
          <p14:tracePt t="27720" x="6227763" y="5788025"/>
          <p14:tracePt t="27738" x="6227763" y="5795963"/>
          <p14:tracePt t="27739" x="6227763" y="5803900"/>
          <p14:tracePt t="27754" x="6227763" y="5813425"/>
          <p14:tracePt t="27771" x="6227763" y="5821363"/>
          <p14:tracePt t="27787" x="6227763" y="5829300"/>
          <p14:tracePt t="27805" x="6227763" y="5838825"/>
          <p14:tracePt t="27916" x="6227763" y="5846763"/>
          <p14:tracePt t="27945" x="6219825" y="5854700"/>
          <p14:tracePt t="27959" x="6219825" y="5864225"/>
          <p14:tracePt t="27973" x="6219825" y="5872163"/>
          <p14:tracePt t="27980" x="6219825" y="5880100"/>
          <p14:tracePt t="27987" x="6219825" y="5889625"/>
          <p14:tracePt t="28004" x="6219825" y="5897563"/>
          <p14:tracePt t="28039" x="6219825" y="5905500"/>
          <p14:tracePt t="36629" x="6346825" y="5864225"/>
          <p14:tracePt t="36636" x="6584950" y="5761038"/>
          <p14:tracePt t="36642" x="6838950" y="5659438"/>
          <p14:tracePt t="36654" x="7077075" y="5575300"/>
          <p14:tracePt t="36655" x="7358063" y="5489575"/>
          <p14:tracePt t="36670" x="7654925" y="5430838"/>
          <p14:tracePt t="36671" x="7969250" y="5337175"/>
          <p14:tracePt t="36686" x="8580438" y="5141913"/>
          <p14:tracePt t="36705" x="9236075" y="4878388"/>
          <p14:tracePt t="36706" x="9558338" y="4784725"/>
          <p14:tracePt t="36720" x="9839325" y="4691063"/>
          <p14:tracePt t="36722" x="10110788" y="4640263"/>
          <p14:tracePt t="36736" x="10560050" y="4546600"/>
          <p14:tracePt t="36755" x="10823575" y="4503738"/>
          <p14:tracePt t="36756" x="10934700" y="4478338"/>
          <p14:tracePt t="36770" x="11071225" y="4452938"/>
          <p14:tracePt t="36787" x="11122025" y="4435475"/>
          <p14:tracePt t="36806" x="11163300" y="4419600"/>
          <p14:tracePt t="36820" x="11188700" y="4402138"/>
          <p14:tracePt t="36837" x="11206163" y="4394200"/>
          <p14:tracePt t="36854" x="11215688" y="4394200"/>
          <p14:tracePt t="36871" x="11223625" y="4394200"/>
          <p14:tracePt t="37147" x="11307763" y="4325938"/>
          <p14:tracePt t="37154" x="11393488" y="4275138"/>
          <p14:tracePt t="37172" x="11555413" y="4156075"/>
          <p14:tracePt t="37189" x="11690350" y="4070350"/>
          <p14:tracePt t="37190" x="11758613" y="4011613"/>
          <p14:tracePt t="37205" x="11877675" y="3900488"/>
          <p14:tracePt t="37219" x="11988800" y="3816350"/>
          <p14:tracePt t="37238" x="12055475" y="3773488"/>
          <p14:tracePt t="37254" x="12106275" y="3730625"/>
          <p14:tracePt t="37270" x="12115800" y="3722688"/>
          <p14:tracePt t="37288" x="12123738" y="3722688"/>
          <p14:tracePt t="37289" x="12133263" y="3722688"/>
          <p14:tracePt t="37304" x="12133263" y="3713163"/>
          <p14:tracePt t="37320" x="12133263" y="3697288"/>
          <p14:tracePt t="37337" x="12123738" y="3687763"/>
          <p14:tracePt t="37354" x="11953875" y="3586163"/>
          <p14:tracePt t="37370" x="11707813" y="3475038"/>
          <p14:tracePt t="37386" x="11206163" y="3271838"/>
          <p14:tracePt t="37405" x="10483850" y="3067050"/>
          <p14:tracePt t="37420" x="10017125" y="2813050"/>
          <p14:tracePt t="37437" x="9609138" y="2473325"/>
          <p14:tracePt t="37438" x="9388475" y="2286000"/>
          <p14:tracePt t="37454" x="9107488" y="1870075"/>
          <p14:tracePt t="37471" x="8980488" y="1614488"/>
          <p14:tracePt t="37488" x="8912225" y="1436688"/>
          <p14:tracePt t="37489" x="8904288" y="1376363"/>
          <p14:tracePt t="37505" x="8904288" y="1266825"/>
          <p14:tracePt t="37520" x="8904288" y="1216025"/>
          <p14:tracePt t="37538" x="8912225" y="1198563"/>
          <p14:tracePt t="37559" x="8921750" y="1198563"/>
          <p14:tracePt t="37569" x="8929688" y="1198563"/>
          <p14:tracePt t="37587" x="8947150" y="1198563"/>
          <p14:tracePt t="37824" x="8716963" y="1036638"/>
          <p14:tracePt t="37829" x="8318500" y="815975"/>
          <p14:tracePt t="37837" x="7816850" y="569913"/>
          <p14:tracePt t="37855" x="6780213" y="203200"/>
        </p14:tracePtLst>
      </p14:laserTraceLst>
    </p:ext>
  </p:extLs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300</TotalTime>
  <Words>365</Words>
  <Application>Microsoft Office PowerPoint</Application>
  <PresentationFormat>Widescreen</PresentationFormat>
  <Paragraphs>45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Californian FB</vt:lpstr>
      <vt:lpstr>Consolas</vt:lpstr>
      <vt:lpstr>DM Sans</vt:lpstr>
      <vt:lpstr>Rockwell</vt:lpstr>
      <vt:lpstr>Gallery</vt:lpstr>
      <vt:lpstr>Retail Sales Analysis</vt:lpstr>
      <vt:lpstr>Data Extraction &amp; data cleaning </vt:lpstr>
      <vt:lpstr>Data Transformation &amp; Metrics</vt:lpstr>
      <vt:lpstr>Monthly Revenue Analysis </vt:lpstr>
      <vt:lpstr>Top 10 Countries by Revenue</vt:lpstr>
      <vt:lpstr>Top 10 Customer by Revenue</vt:lpstr>
      <vt:lpstr>Regions with High Product Demand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Shinee Singh</dc:creator>
  <cp:lastModifiedBy>Shinee Singh</cp:lastModifiedBy>
  <cp:revision>1</cp:revision>
  <dcterms:created xsi:type="dcterms:W3CDTF">2025-03-21T13:30:34Z</dcterms:created>
  <dcterms:modified xsi:type="dcterms:W3CDTF">2025-03-21T18:31:13Z</dcterms:modified>
</cp:coreProperties>
</file>

<file path=docProps/thumbnail.jpeg>
</file>